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6"/>
  </p:notesMasterIdLst>
  <p:sldIdLst>
    <p:sldId id="366" r:id="rId2"/>
    <p:sldId id="333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30" r:id="rId15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tt innhold" id="{80557A76-FBB0-AA42-B988-9EDE1D90D542}">
          <p14:sldIdLst>
            <p14:sldId id="366"/>
            <p14:sldId id="333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</p14:sldIdLst>
        </p14:section>
        <p14:section name="Avslutning" id="{D1EBC697-6DDD-B04B-B0F2-A3D04D4BE7DE}">
          <p14:sldIdLst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97B9"/>
    <a:srgbClr val="0893B8"/>
    <a:srgbClr val="D1C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0"/>
    <p:restoredTop sz="84045" autoAdjust="0"/>
  </p:normalViewPr>
  <p:slideViewPr>
    <p:cSldViewPr snapToObjects="1">
      <p:cViewPr varScale="1">
        <p:scale>
          <a:sx n="59" d="100"/>
          <a:sy n="59" d="100"/>
        </p:scale>
        <p:origin x="67" y="158"/>
      </p:cViewPr>
      <p:guideLst>
        <p:guide orient="horz" pos="10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E6E79-2D96-5840-AFF1-66748718E0C2}" type="datetimeFigureOut">
              <a:rPr lang="nb-NO" smtClean="0"/>
              <a:t>25.09.2017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6F387-6E53-C74A-BD1D-E220B9055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182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80000" y="180000"/>
            <a:ext cx="8784000" cy="429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5800" y="1398380"/>
            <a:ext cx="7772400" cy="8269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DIN TEKST HER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3779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Din undertekst her</a:t>
            </a:r>
          </a:p>
        </p:txBody>
      </p:sp>
    </p:spTree>
    <p:extLst>
      <p:ext uri="{BB962C8B-B14F-4D97-AF65-F5344CB8AC3E}">
        <p14:creationId xmlns:p14="http://schemas.microsoft.com/office/powerpoint/2010/main" val="177654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4"/>
          <p:cNvSpPr>
            <a:spLocks noGrp="1"/>
          </p:cNvSpPr>
          <p:nvPr>
            <p:ph type="pic" sz="quarter" idx="12" hasCustomPrompt="1"/>
          </p:nvPr>
        </p:nvSpPr>
        <p:spPr>
          <a:xfrm>
            <a:off x="6156000" y="180000"/>
            <a:ext cx="2808000" cy="429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80000" y="180000"/>
            <a:ext cx="5796000" cy="4291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512677"/>
            <a:ext cx="5400600" cy="3787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Din tekst her.</a:t>
            </a:r>
          </a:p>
        </p:txBody>
      </p:sp>
    </p:spTree>
    <p:extLst>
      <p:ext uri="{BB962C8B-B14F-4D97-AF65-F5344CB8AC3E}">
        <p14:creationId xmlns:p14="http://schemas.microsoft.com/office/powerpoint/2010/main" val="162150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d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180000" y="180000"/>
            <a:ext cx="5796000" cy="429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7F7F7F"/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6156000" y="180000"/>
            <a:ext cx="2808000" cy="4291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300192" y="512677"/>
            <a:ext cx="2520280" cy="3787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Din tekst her.</a:t>
            </a:r>
          </a:p>
        </p:txBody>
      </p:sp>
    </p:spTree>
    <p:extLst>
      <p:ext uri="{BB962C8B-B14F-4D97-AF65-F5344CB8AC3E}">
        <p14:creationId xmlns:p14="http://schemas.microsoft.com/office/powerpoint/2010/main" val="2610430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4662000" y="180000"/>
            <a:ext cx="4302000" cy="429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7F7F7F"/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  <p:sp>
        <p:nvSpPr>
          <p:cNvPr id="8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79512" y="180000"/>
            <a:ext cx="4302000" cy="429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7F7F7F"/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</p:spTree>
    <p:extLst>
      <p:ext uri="{BB962C8B-B14F-4D97-AF65-F5344CB8AC3E}">
        <p14:creationId xmlns:p14="http://schemas.microsoft.com/office/powerpoint/2010/main" val="184731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Bilde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4662000" y="180000"/>
            <a:ext cx="4302000" cy="20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7F7F7F"/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  <p:sp>
        <p:nvSpPr>
          <p:cNvPr id="4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79512" y="180000"/>
            <a:ext cx="4302000" cy="205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7F7F7F"/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80000" y="2415600"/>
            <a:ext cx="4302000" cy="205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/>
          <p:cNvSpPr/>
          <p:nvPr userDrawn="1"/>
        </p:nvSpPr>
        <p:spPr>
          <a:xfrm>
            <a:off x="4662000" y="2415600"/>
            <a:ext cx="4302000" cy="205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tekst 16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2500313"/>
            <a:ext cx="4032448" cy="187166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Din tekst her</a:t>
            </a:r>
          </a:p>
        </p:txBody>
      </p:sp>
      <p:sp>
        <p:nvSpPr>
          <p:cNvPr id="11" name="Plassholder f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4788024" y="2506356"/>
            <a:ext cx="4032448" cy="187166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Din tekst her</a:t>
            </a:r>
          </a:p>
        </p:txBody>
      </p:sp>
    </p:spTree>
    <p:extLst>
      <p:ext uri="{BB962C8B-B14F-4D97-AF65-F5344CB8AC3E}">
        <p14:creationId xmlns:p14="http://schemas.microsoft.com/office/powerpoint/2010/main" val="725876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ste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7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80000" y="180000"/>
            <a:ext cx="8784000" cy="4291200"/>
          </a:xfrm>
          <a:prstGeom prst="rect">
            <a:avLst/>
          </a:prstGeom>
          <a:solidFill>
            <a:srgbClr val="1097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5800" y="1398380"/>
            <a:ext cx="7772400" cy="8269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DIN TEKST HER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73779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Din undertekst her</a:t>
            </a:r>
          </a:p>
        </p:txBody>
      </p:sp>
    </p:spTree>
    <p:extLst>
      <p:ext uri="{BB962C8B-B14F-4D97-AF65-F5344CB8AC3E}">
        <p14:creationId xmlns:p14="http://schemas.microsoft.com/office/powerpoint/2010/main" val="241402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5"/>
          <p:cNvSpPr/>
          <p:nvPr userDrawn="1"/>
        </p:nvSpPr>
        <p:spPr>
          <a:xfrm>
            <a:off x="180000" y="180000"/>
            <a:ext cx="8784000" cy="4291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57200" y="332339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 sz="3600"/>
            </a:lvl1pPr>
          </a:lstStyle>
          <a:p>
            <a:r>
              <a:rPr lang="nb-NO" dirty="0"/>
              <a:t>Din overskrift her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67694" y="1256136"/>
            <a:ext cx="8219105" cy="29426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Din brødtekst her</a:t>
            </a:r>
          </a:p>
        </p:txBody>
      </p:sp>
    </p:spTree>
    <p:extLst>
      <p:ext uri="{BB962C8B-B14F-4D97-AF65-F5344CB8AC3E}">
        <p14:creationId xmlns:p14="http://schemas.microsoft.com/office/powerpoint/2010/main" val="330677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180000" y="180000"/>
            <a:ext cx="8784000" cy="429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57200" y="332339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 sz="3600"/>
            </a:lvl1pPr>
          </a:lstStyle>
          <a:p>
            <a:r>
              <a:rPr lang="nb-NO" dirty="0"/>
              <a:t>Din overskrift her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67694" y="1256136"/>
            <a:ext cx="8219105" cy="2942639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Din</a:t>
            </a:r>
          </a:p>
          <a:p>
            <a:r>
              <a:rPr lang="nb-NO" dirty="0"/>
              <a:t>punktliste</a:t>
            </a:r>
          </a:p>
          <a:p>
            <a:r>
              <a:rPr lang="nb-NO" dirty="0"/>
              <a:t>her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433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u.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180000" y="180000"/>
            <a:ext cx="8784488" cy="4291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67694" y="512677"/>
            <a:ext cx="8219105" cy="3787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Din tekst her</a:t>
            </a:r>
          </a:p>
        </p:txBody>
      </p:sp>
    </p:spTree>
    <p:extLst>
      <p:ext uri="{BB962C8B-B14F-4D97-AF65-F5344CB8AC3E}">
        <p14:creationId xmlns:p14="http://schemas.microsoft.com/office/powerpoint/2010/main" val="201632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80000" y="180000"/>
            <a:ext cx="8784000" cy="42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</p:spTree>
    <p:extLst>
      <p:ext uri="{BB962C8B-B14F-4D97-AF65-F5344CB8AC3E}">
        <p14:creationId xmlns:p14="http://schemas.microsoft.com/office/powerpoint/2010/main" val="216161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/>
          <p:cNvSpPr>
            <a:spLocks noGrp="1"/>
          </p:cNvSpPr>
          <p:nvPr>
            <p:ph type="media" sz="quarter" idx="10" hasCustomPrompt="1"/>
          </p:nvPr>
        </p:nvSpPr>
        <p:spPr>
          <a:xfrm>
            <a:off x="180000" y="180000"/>
            <a:ext cx="8784000" cy="4291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for å sette inn video.</a:t>
            </a:r>
          </a:p>
        </p:txBody>
      </p:sp>
    </p:spTree>
    <p:extLst>
      <p:ext uri="{BB962C8B-B14F-4D97-AF65-F5344CB8AC3E}">
        <p14:creationId xmlns:p14="http://schemas.microsoft.com/office/powerpoint/2010/main" val="37848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/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80000" y="180000"/>
            <a:ext cx="8784000" cy="42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808080"/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339752" y="2931790"/>
            <a:ext cx="4536504" cy="857250"/>
          </a:xfrm>
          <a:prstGeom prst="rect">
            <a:avLst/>
          </a:prstGeom>
          <a:solidFill>
            <a:srgbClr val="1097B9">
              <a:alpha val="75000"/>
            </a:srgbClr>
          </a:solidFill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Din tekst her</a:t>
            </a:r>
          </a:p>
        </p:txBody>
      </p:sp>
    </p:spTree>
    <p:extLst>
      <p:ext uri="{BB962C8B-B14F-4D97-AF65-F5344CB8AC3E}">
        <p14:creationId xmlns:p14="http://schemas.microsoft.com/office/powerpoint/2010/main" val="19886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180000" y="180000"/>
            <a:ext cx="4302000" cy="4291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512677"/>
            <a:ext cx="3960290" cy="3787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Din tekst her.</a:t>
            </a:r>
          </a:p>
        </p:txBody>
      </p:sp>
      <p:sp>
        <p:nvSpPr>
          <p:cNvPr id="6" name="Plassholder for bilde 4"/>
          <p:cNvSpPr>
            <a:spLocks noGrp="1"/>
          </p:cNvSpPr>
          <p:nvPr>
            <p:ph type="pic" sz="quarter" idx="11" hasCustomPrompt="1"/>
          </p:nvPr>
        </p:nvSpPr>
        <p:spPr>
          <a:xfrm>
            <a:off x="4662000" y="180000"/>
            <a:ext cx="4302000" cy="429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808080"/>
                </a:solidFill>
              </a:defRPr>
            </a:lvl1pPr>
          </a:lstStyle>
          <a:p>
            <a:r>
              <a:rPr lang="nb-NO" dirty="0"/>
              <a:t>Klikk på ikonet for å sette inn bilde.</a:t>
            </a:r>
          </a:p>
        </p:txBody>
      </p:sp>
    </p:spTree>
    <p:extLst>
      <p:ext uri="{BB962C8B-B14F-4D97-AF65-F5344CB8AC3E}">
        <p14:creationId xmlns:p14="http://schemas.microsoft.com/office/powerpoint/2010/main" val="292678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ipa_bunn_ppt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975"/>
            <a:ext cx="9144000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5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9" r:id="rId2"/>
    <p:sldLayoutId id="2147483682" r:id="rId3"/>
    <p:sldLayoutId id="2147483697" r:id="rId4"/>
    <p:sldLayoutId id="2147483695" r:id="rId5"/>
    <p:sldLayoutId id="2147483652" r:id="rId6"/>
    <p:sldLayoutId id="2147483698" r:id="rId7"/>
    <p:sldLayoutId id="2147483690" r:id="rId8"/>
    <p:sldLayoutId id="2147483686" r:id="rId9"/>
    <p:sldLayoutId id="2147483691" r:id="rId10"/>
    <p:sldLayoutId id="2147483694" r:id="rId11"/>
    <p:sldLayoutId id="2147483683" r:id="rId12"/>
    <p:sldLayoutId id="2147483688" r:id="rId13"/>
    <p:sldLayoutId id="2147483696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Velkommen!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Del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98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02D537-E137-494B-AF7A-767F6313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Pusting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457F915-D4EC-4B00-82A9-7709FCB0F4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God pusteteknikk hjelper deg å slappe av når skuddet går av</a:t>
            </a:r>
          </a:p>
          <a:p>
            <a:r>
              <a:rPr lang="nb-NO" dirty="0"/>
              <a:t>Pustesyklus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BE36A59-E77A-42C6-B4E3-95B664482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79500"/>
            <a:ext cx="53149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500331-5DB9-416C-BB37-749CBE179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Skyting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42A2FEE-748D-4536-A2AB-7699C53B1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4262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EAA23E-095B-41AA-9C34-7B98F9E6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Skytetrening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30F4475-A276-47CA-9553-0C4F5FF276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1800" dirty="0"/>
              <a:t>Forslag:</a:t>
            </a:r>
          </a:p>
          <a:p>
            <a:pPr lvl="1" algn="l"/>
            <a:r>
              <a:rPr lang="nb-NO" sz="1800" dirty="0"/>
              <a:t>Skyt 30 skudd med fokus på hva dere lært i Del 2 </a:t>
            </a:r>
          </a:p>
          <a:p>
            <a:pPr lvl="2" algn="l"/>
            <a:r>
              <a:rPr lang="nb-NO" sz="1800" dirty="0"/>
              <a:t>Avtrekk</a:t>
            </a:r>
          </a:p>
          <a:p>
            <a:pPr lvl="2" algn="l"/>
            <a:r>
              <a:rPr lang="nb-NO" sz="1800" dirty="0"/>
              <a:t>Sikting</a:t>
            </a:r>
          </a:p>
          <a:p>
            <a:pPr lvl="1" algn="l"/>
            <a:r>
              <a:rPr lang="nb-NO" sz="1800" dirty="0"/>
              <a:t>og  den nye informasjonen her i Del 3 </a:t>
            </a:r>
          </a:p>
          <a:p>
            <a:pPr lvl="2" algn="l"/>
            <a:r>
              <a:rPr lang="nb-NO" sz="1800" dirty="0"/>
              <a:t>Skytestilling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Se gjerne heftet «Kom i gang med trening» for inspirasjon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3738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2E9CDD-1EE5-4B65-B69E-A32957E2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0B278A-E9FD-4897-8EE5-38064AD8DE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Fortell om prinsippene for skytestilling sittende med støtte.</a:t>
            </a:r>
          </a:p>
          <a:p>
            <a:r>
              <a:rPr lang="nb-NO" dirty="0"/>
              <a:t>Diskuter fordeler og bakdeler med skytestilling stående med støtte.</a:t>
            </a:r>
          </a:p>
          <a:p>
            <a:r>
              <a:rPr lang="nb-NO" dirty="0"/>
              <a:t>Vise og fortell om prinsippene for stående skytestilling.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309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29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 for skyteskolen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Del 1: Sikkerhet, håndtering av våpen og utstyr</a:t>
            </a:r>
          </a:p>
          <a:p>
            <a:r>
              <a:rPr lang="nb-NO" dirty="0"/>
              <a:t>Del 2: Sikting og avtrekk</a:t>
            </a:r>
          </a:p>
          <a:p>
            <a:r>
              <a:rPr lang="nb-NO" b="1" dirty="0"/>
              <a:t>Del 3: Skytestilling og pusting</a:t>
            </a:r>
          </a:p>
          <a:p>
            <a:r>
              <a:rPr lang="nb-NO" dirty="0"/>
              <a:t>Del 4: Repetisjon av teknikk, konkurranse og avslutning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17E275-19A0-4A46-8741-5E9A1BE7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 for dagen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6E4E547-4808-4603-A259-81645C5791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Repetisjon av sist kveld</a:t>
            </a:r>
          </a:p>
          <a:p>
            <a:r>
              <a:rPr lang="nb-NO" dirty="0"/>
              <a:t>Skytestilling sittende med støtte</a:t>
            </a:r>
          </a:p>
          <a:p>
            <a:r>
              <a:rPr lang="nb-NO" dirty="0"/>
              <a:t>Skytestilling stående med støtte</a:t>
            </a:r>
          </a:p>
          <a:p>
            <a:r>
              <a:rPr lang="nb-NO" dirty="0"/>
              <a:t>Skytestilling stående</a:t>
            </a:r>
          </a:p>
          <a:p>
            <a:r>
              <a:rPr lang="nb-NO" dirty="0"/>
              <a:t>Skyting 30 skudd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391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B6CFE7-3902-48EA-A517-89E6D060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Repetisjon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49C764F-A004-4333-B028-AA24529E5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tas grepet?</a:t>
            </a:r>
          </a:p>
          <a:p>
            <a:r>
              <a:rPr lang="nb-NO" dirty="0"/>
              <a:t>Tegne et siktebilde!</a:t>
            </a:r>
          </a:p>
          <a:p>
            <a:r>
              <a:rPr lang="nb-NO" dirty="0"/>
              <a:t>Beskriv hvordan gjøre et godt avtrekk!</a:t>
            </a:r>
          </a:p>
          <a:p>
            <a:r>
              <a:rPr lang="nb-NO" dirty="0"/>
              <a:t>Noe dere lurer på siden sist gang?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73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50886E-C556-4637-8B6F-665AC415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Skytestilling - sittende med støtte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708D165-C5E8-482C-B03A-C76E130AE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263" y="1256136"/>
            <a:ext cx="3384225" cy="2942639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nb-NO" sz="2000" dirty="0"/>
              <a:t>Sittende i frontstilling med tohåndsgrep.</a:t>
            </a:r>
          </a:p>
          <a:p>
            <a:pPr marL="514350" indent="-514350">
              <a:buAutoNum type="alphaUcPeriod"/>
            </a:pPr>
            <a:r>
              <a:rPr lang="nb-NO" sz="2000" dirty="0"/>
              <a:t>Sittende i frontstilling med enhåndsgrep.</a:t>
            </a:r>
          </a:p>
          <a:p>
            <a:pPr marL="514350" indent="-514350">
              <a:buAutoNum type="alphaUcPeriod"/>
            </a:pPr>
            <a:r>
              <a:rPr lang="nb-NO" sz="2000" dirty="0"/>
              <a:t>Sittende i skråstilling med enhåndsgrep.</a:t>
            </a:r>
          </a:p>
          <a:p>
            <a:pPr marL="0" indent="0">
              <a:buNone/>
            </a:pPr>
            <a:r>
              <a:rPr lang="nb-NO" sz="2000" i="1" dirty="0"/>
              <a:t>Sitt med strak rygg og begge føtter i gulvet og la den frie hånden hvile på låret.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6771335-9E0A-41AE-B8D6-E3CBA5C4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213" y="920911"/>
            <a:ext cx="2512665" cy="167065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2F87821-1D04-4F84-954F-10CA3D4C8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325" y="2727455"/>
            <a:ext cx="2522838" cy="167741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E0430C5-BCB0-4DC2-B53C-1E6D8CD59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551" y="1189589"/>
            <a:ext cx="2106058" cy="316751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0F2E4E5-10A3-4ABA-B86F-9B5D3BBD71E5}"/>
              </a:ext>
            </a:extLst>
          </p:cNvPr>
          <p:cNvSpPr txBox="1"/>
          <p:nvPr/>
        </p:nvSpPr>
        <p:spPr>
          <a:xfrm>
            <a:off x="3784026" y="871415"/>
            <a:ext cx="555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A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D8FF0F2-7574-44B3-866B-04E477F440FB}"/>
              </a:ext>
            </a:extLst>
          </p:cNvPr>
          <p:cNvSpPr txBox="1"/>
          <p:nvPr/>
        </p:nvSpPr>
        <p:spPr>
          <a:xfrm>
            <a:off x="3654785" y="2858609"/>
            <a:ext cx="680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B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3970608-22DE-44ED-B275-6EB3D705898D}"/>
              </a:ext>
            </a:extLst>
          </p:cNvPr>
          <p:cNvSpPr txBox="1"/>
          <p:nvPr/>
        </p:nvSpPr>
        <p:spPr>
          <a:xfrm>
            <a:off x="7861736" y="471053"/>
            <a:ext cx="486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498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F5854A-95C6-4B0C-B9B7-971E0BDC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Stående stilling med støtte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07F442D-A6EC-4C9E-9551-2CB00F905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810" y="1256136"/>
            <a:ext cx="4176314" cy="2942639"/>
          </a:xfrm>
        </p:spPr>
        <p:txBody>
          <a:bodyPr/>
          <a:lstStyle/>
          <a:p>
            <a:r>
              <a:rPr lang="nb-NO" sz="1800" dirty="0"/>
              <a:t>En overgangsfase mot stående skyting.</a:t>
            </a:r>
          </a:p>
          <a:p>
            <a:r>
              <a:rPr lang="nb-NO" sz="1800" dirty="0"/>
              <a:t>Gir tidlig trening i basisteknikker for stående. </a:t>
            </a:r>
          </a:p>
          <a:p>
            <a:r>
              <a:rPr lang="nb-NO" sz="1800" dirty="0"/>
              <a:t>Mange skyttere kan etter litt trening skyte bedre i stående med støtte enn i sittende.</a:t>
            </a:r>
          </a:p>
          <a:p>
            <a:r>
              <a:rPr lang="nb-NO" sz="1800" dirty="0"/>
              <a:t>Skytteren kan også prøve å heve pistolen litt opp fra støtten. </a:t>
            </a:r>
          </a:p>
          <a:p>
            <a:endParaRPr lang="nb-NO" sz="18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2B29AD7-24CE-41BB-B22E-A20DDC52E32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826" y="1189589"/>
            <a:ext cx="1942547" cy="288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83AA435-DA39-4A90-893E-29075DC69F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2340" y="1189589"/>
            <a:ext cx="1815284" cy="28826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4BC3AC2-3476-4FD4-8D3C-BF53E1F10CE7}"/>
              </a:ext>
            </a:extLst>
          </p:cNvPr>
          <p:cNvSpPr txBox="1"/>
          <p:nvPr/>
        </p:nvSpPr>
        <p:spPr>
          <a:xfrm>
            <a:off x="4406555" y="4164518"/>
            <a:ext cx="194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Pistol på støtten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6751E34-551C-46E0-A08C-3DD15653E944}"/>
              </a:ext>
            </a:extLst>
          </p:cNvPr>
          <p:cNvSpPr txBox="1"/>
          <p:nvPr/>
        </p:nvSpPr>
        <p:spPr>
          <a:xfrm>
            <a:off x="7034565" y="4164518"/>
            <a:ext cx="2008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Pistol fri fra støtten</a:t>
            </a:r>
          </a:p>
        </p:txBody>
      </p:sp>
    </p:spTree>
    <p:extLst>
      <p:ext uri="{BB962C8B-B14F-4D97-AF65-F5344CB8AC3E}">
        <p14:creationId xmlns:p14="http://schemas.microsoft.com/office/powerpoint/2010/main" val="114529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6B0741-E512-4495-9F8C-5476106ED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Stående stilling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71CE55E-DA82-46E6-BDBE-B78BFC2ED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695" y="1256136"/>
            <a:ext cx="3744265" cy="2942639"/>
          </a:xfrm>
        </p:spPr>
        <p:txBody>
          <a:bodyPr/>
          <a:lstStyle/>
          <a:p>
            <a:r>
              <a:rPr lang="nb-NO" sz="2000" dirty="0"/>
              <a:t>Se bekvemt på skiven. I stående stilling skal linjene gjennom skuldrene (a), hoftene (b) og føttene (c) være </a:t>
            </a:r>
            <a:r>
              <a:rPr lang="nb-NO" sz="2000" dirty="0" err="1"/>
              <a:t>paralelle</a:t>
            </a:r>
            <a:r>
              <a:rPr lang="nb-NO" sz="2000" dirty="0"/>
              <a:t>. Man lener seg litt bakover ved å trykke fremre hofte litt mot skivene slik at tyngdepunktet (d) faller litt foran den bakre foten</a:t>
            </a:r>
          </a:p>
          <a:p>
            <a:endParaRPr lang="nb-NO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81E8AE49-4D99-4C0E-9E30-D845476FA2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340895"/>
              </p:ext>
            </p:extLst>
          </p:nvPr>
        </p:nvGraphicFramePr>
        <p:xfrm>
          <a:off x="5559504" y="332339"/>
          <a:ext cx="2432799" cy="403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unktgrafikkbilde" r:id="rId3" imgW="2305372" imgH="3847619" progId="Paint.Picture">
                  <p:embed/>
                </p:oleObj>
              </mc:Choice>
              <mc:Fallback>
                <p:oleObj name="Punktgrafikkbilde" r:id="rId3" imgW="2305372" imgH="3847619" progId="Paint.Picture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504" y="332339"/>
                        <a:ext cx="2432799" cy="4032448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6122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78D474-6ABF-4E35-B4C8-814ACBEF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Pekevinkel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865EB8B-A639-41BF-B9CE-C9438B82D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695" y="1256136"/>
            <a:ext cx="4032298" cy="2942639"/>
          </a:xfrm>
        </p:spPr>
        <p:txBody>
          <a:bodyPr/>
          <a:lstStyle/>
          <a:p>
            <a:pPr marL="285750" lvl="0" indent="-285750">
              <a:spcBef>
                <a:spcPts val="0"/>
              </a:spcBef>
            </a:pPr>
            <a:r>
              <a:rPr lang="nb-NO" dirty="0">
                <a:solidFill>
                  <a:prstClr val="black"/>
                </a:solidFill>
              </a:rPr>
              <a:t>For å kunne løfte rett i skiven må stillingen tilpasses ved å teste pekevinkelen (B). </a:t>
            </a:r>
          </a:p>
          <a:p>
            <a:pPr marL="285750" lvl="0" indent="-285750">
              <a:spcBef>
                <a:spcPts val="0"/>
              </a:spcBef>
            </a:pPr>
            <a:r>
              <a:rPr lang="nb-NO" dirty="0">
                <a:solidFill>
                  <a:prstClr val="black"/>
                </a:solidFill>
              </a:rPr>
              <a:t>Stillingen skal være litt skråstilt men vinkelen a i ca. 20-30</a:t>
            </a:r>
            <a:r>
              <a:rPr lang="nb-NO" baseline="30000" dirty="0">
                <a:solidFill>
                  <a:prstClr val="black"/>
                </a:solidFill>
              </a:rPr>
              <a:t>o</a:t>
            </a:r>
            <a:r>
              <a:rPr lang="nb-NO" dirty="0">
                <a:solidFill>
                  <a:prstClr val="black"/>
                </a:solidFill>
              </a:rPr>
              <a:t>. </a:t>
            </a:r>
          </a:p>
          <a:p>
            <a:endParaRPr lang="nb-NO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362FB9C-0C5E-4324-9EA5-817DE7894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831113"/>
              </p:ext>
            </p:extLst>
          </p:nvPr>
        </p:nvGraphicFramePr>
        <p:xfrm>
          <a:off x="4895545" y="411510"/>
          <a:ext cx="3791255" cy="389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unktgrafikkbilde" r:id="rId3" imgW="4172532" imgH="4266667" progId="PBrush">
                  <p:embed/>
                </p:oleObj>
              </mc:Choice>
              <mc:Fallback>
                <p:oleObj name="Punktgrafikkbilde" r:id="rId3" imgW="4172532" imgH="4266667" progId="PBrush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545" y="411510"/>
                        <a:ext cx="3791255" cy="389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911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504DCA-F405-43F8-A782-549A1B0B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Pekevinkel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340723C-CF23-48C7-A0BE-3F5F0BEF2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1" y="699542"/>
            <a:ext cx="4644024" cy="381642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endParaRPr lang="nb-NO" sz="16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</a:pPr>
            <a:r>
              <a:rPr lang="nb-NO" sz="1600" dirty="0">
                <a:solidFill>
                  <a:prstClr val="black"/>
                </a:solidFill>
              </a:rPr>
              <a:t>Riktig pekevinkel testes ut ved blindløft. Blindløft gjøres ved at man: 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nb-NO" sz="1600" dirty="0">
                <a:solidFill>
                  <a:prstClr val="black"/>
                </a:solidFill>
              </a:rPr>
              <a:t>Uten å endre på hode-posisjon løftersiktene inn under svarten. 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nb-NO" sz="1600" dirty="0">
                <a:solidFill>
                  <a:prstClr val="black"/>
                </a:solidFill>
              </a:rPr>
              <a:t>Senker pistolen og igjen løfter inn siktene nå med øynene lukket. 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nb-NO" sz="1600" dirty="0">
                <a:solidFill>
                  <a:prstClr val="black"/>
                </a:solidFill>
              </a:rPr>
              <a:t>Når man så åpner øynene skal siktene ligg rett. 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nb-NO" sz="1600" dirty="0">
                <a:solidFill>
                  <a:prstClr val="black"/>
                </a:solidFill>
              </a:rPr>
              <a:t>Hvis siktene er for langt til venstre justeres pekevinkelen som i (B). Man tenker seg at kroppen skal vris rundt en vertikal aksel ved å fløtte på føttene  (b) og (c). 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nb-NO" sz="1600" dirty="0">
                <a:solidFill>
                  <a:prstClr val="black"/>
                </a:solidFill>
              </a:rPr>
              <a:t>Gjør så flere tester av pekevinkelen til du finner riktig vinkel.</a:t>
            </a:r>
          </a:p>
          <a:p>
            <a:endParaRPr lang="nb-NO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745C536B-DA81-4397-89A5-96FC4A2937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88507"/>
              </p:ext>
            </p:extLst>
          </p:nvPr>
        </p:nvGraphicFramePr>
        <p:xfrm>
          <a:off x="4895545" y="411510"/>
          <a:ext cx="3791255" cy="389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unktgrafikkbilde" r:id="rId3" imgW="4172532" imgH="4266667" progId="PBrush">
                  <p:embed/>
                </p:oleObj>
              </mc:Choice>
              <mc:Fallback>
                <p:oleObj name="Punktgrafikkbilde" r:id="rId3" imgW="4172532" imgH="4266667" progId="PBrush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A362FB9C-0C5E-4324-9EA5-817DE7894C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545" y="411510"/>
                        <a:ext cx="3791255" cy="389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5178002"/>
      </p:ext>
    </p:extLst>
  </p:cSld>
  <p:clrMapOvr>
    <a:masterClrMapping/>
  </p:clrMapOvr>
</p:sld>
</file>

<file path=ppt/theme/theme1.xml><?xml version="1.0" encoding="utf-8"?>
<a:theme xmlns:a="http://schemas.openxmlformats.org/drawingml/2006/main" name="NRC_main">
  <a:themeElements>
    <a:clrScheme name="NRC colors">
      <a:dk1>
        <a:sysClr val="windowText" lastClr="000000"/>
      </a:dk1>
      <a:lt1>
        <a:sysClr val="window" lastClr="FFFFFF"/>
      </a:lt1>
      <a:dk2>
        <a:srgbClr val="808080"/>
      </a:dk2>
      <a:lt2>
        <a:srgbClr val="EEECE1"/>
      </a:lt2>
      <a:accent1>
        <a:srgbClr val="FF7600"/>
      </a:accent1>
      <a:accent2>
        <a:srgbClr val="72C7E7"/>
      </a:accent2>
      <a:accent3>
        <a:srgbClr val="0094B3"/>
      </a:accent3>
      <a:accent4>
        <a:srgbClr val="CE5C43"/>
      </a:accent4>
      <a:accent5>
        <a:srgbClr val="FDC82F"/>
      </a:accent5>
      <a:accent6>
        <a:srgbClr val="F79646"/>
      </a:accent6>
      <a:hlink>
        <a:srgbClr val="0000FF"/>
      </a:hlink>
      <a:folHlink>
        <a:srgbClr val="FF7600"/>
      </a:folHlink>
    </a:clrScheme>
    <a:fontScheme name="Vinkler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ctr" anchorCtr="0"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17250</TotalTime>
  <Words>441</Words>
  <Application>Microsoft Office PowerPoint</Application>
  <PresentationFormat>Skjermfremvisning (16:9)</PresentationFormat>
  <Paragraphs>63</Paragraphs>
  <Slides>14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2</vt:i4>
      </vt:variant>
      <vt:variant>
        <vt:lpstr>Lysbildetitler</vt:lpstr>
      </vt:variant>
      <vt:variant>
        <vt:i4>14</vt:i4>
      </vt:variant>
    </vt:vector>
  </HeadingPairs>
  <TitlesOfParts>
    <vt:vector size="21" baseType="lpstr">
      <vt:lpstr>Arial</vt:lpstr>
      <vt:lpstr>Calibri</vt:lpstr>
      <vt:lpstr>Franklin Gothic Book</vt:lpstr>
      <vt:lpstr>Franklin Gothic Medium</vt:lpstr>
      <vt:lpstr>NRC_main</vt:lpstr>
      <vt:lpstr>Paintbrush-bilde</vt:lpstr>
      <vt:lpstr>Punktgrafikkbilde</vt:lpstr>
      <vt:lpstr>Velkommen!</vt:lpstr>
      <vt:lpstr>Program for skyteskolen</vt:lpstr>
      <vt:lpstr>Program for dagen</vt:lpstr>
      <vt:lpstr>Repetisjon</vt:lpstr>
      <vt:lpstr>Skytestilling - sittende med støtte</vt:lpstr>
      <vt:lpstr>Stående stilling med støtte</vt:lpstr>
      <vt:lpstr>Stående stilling</vt:lpstr>
      <vt:lpstr>Pekevinkel</vt:lpstr>
      <vt:lpstr>Pekevinkel</vt:lpstr>
      <vt:lpstr>Pusting</vt:lpstr>
      <vt:lpstr>Skyting</vt:lpstr>
      <vt:lpstr>Skytetrening</vt:lpstr>
      <vt:lpstr>Oppsummering</vt:lpstr>
      <vt:lpstr>PowerPoint-presentasjon</vt:lpstr>
    </vt:vector>
  </TitlesOfParts>
  <Company>Flyktninghjelpen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Erik  Giercksky</dc:creator>
  <cp:lastModifiedBy>Løvseth, Oda</cp:lastModifiedBy>
  <cp:revision>126</cp:revision>
  <dcterms:created xsi:type="dcterms:W3CDTF">2016-02-23T12:00:41Z</dcterms:created>
  <dcterms:modified xsi:type="dcterms:W3CDTF">2017-09-25T08:08:36Z</dcterms:modified>
</cp:coreProperties>
</file>