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4"/>
  </p:notesMasterIdLst>
  <p:sldIdLst>
    <p:sldId id="366" r:id="rId2"/>
    <p:sldId id="364" r:id="rId3"/>
    <p:sldId id="333" r:id="rId4"/>
    <p:sldId id="367" r:id="rId5"/>
    <p:sldId id="369" r:id="rId6"/>
    <p:sldId id="368" r:id="rId7"/>
    <p:sldId id="370" r:id="rId8"/>
    <p:sldId id="371" r:id="rId9"/>
    <p:sldId id="385" r:id="rId10"/>
    <p:sldId id="386" r:id="rId11"/>
    <p:sldId id="374" r:id="rId12"/>
    <p:sldId id="376" r:id="rId13"/>
    <p:sldId id="377" r:id="rId14"/>
    <p:sldId id="365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30" r:id="rId23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tt innhold" id="{80557A76-FBB0-AA42-B988-9EDE1D90D542}">
          <p14:sldIdLst>
            <p14:sldId id="366"/>
            <p14:sldId id="364"/>
            <p14:sldId id="333"/>
            <p14:sldId id="367"/>
            <p14:sldId id="369"/>
            <p14:sldId id="368"/>
            <p14:sldId id="370"/>
            <p14:sldId id="371"/>
            <p14:sldId id="385"/>
            <p14:sldId id="386"/>
            <p14:sldId id="374"/>
            <p14:sldId id="376"/>
            <p14:sldId id="377"/>
            <p14:sldId id="365"/>
            <p14:sldId id="378"/>
            <p14:sldId id="379"/>
            <p14:sldId id="380"/>
            <p14:sldId id="381"/>
            <p14:sldId id="382"/>
            <p14:sldId id="383"/>
            <p14:sldId id="384"/>
          </p14:sldIdLst>
        </p14:section>
        <p14:section name="Avslutning" id="{D1EBC697-6DDD-B04B-B0F2-A3D04D4BE7DE}">
          <p14:sldIdLst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7B9"/>
    <a:srgbClr val="0893B8"/>
    <a:srgbClr val="D1C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/>
    <p:restoredTop sz="84045" autoAdjust="0"/>
  </p:normalViewPr>
  <p:slideViewPr>
    <p:cSldViewPr snapToObjects="1">
      <p:cViewPr varScale="1">
        <p:scale>
          <a:sx n="96" d="100"/>
          <a:sy n="96" d="100"/>
        </p:scale>
        <p:origin x="1066" y="67"/>
      </p:cViewPr>
      <p:guideLst>
        <p:guide orient="horz" pos="10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E6E79-2D96-5840-AFF1-66748718E0C2}" type="datetimeFigureOut">
              <a:rPr lang="nb-NO" smtClean="0"/>
              <a:t>27.09.2017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6F387-6E53-C74A-BD1D-E220B9055E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182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398380"/>
            <a:ext cx="7772400" cy="8269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DIN TEKST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3779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Din undertekst her</a:t>
            </a:r>
          </a:p>
        </p:txBody>
      </p:sp>
    </p:spTree>
    <p:extLst>
      <p:ext uri="{BB962C8B-B14F-4D97-AF65-F5344CB8AC3E}">
        <p14:creationId xmlns:p14="http://schemas.microsoft.com/office/powerpoint/2010/main" val="1776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Bild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2" hasCustomPrompt="1"/>
          </p:nvPr>
        </p:nvSpPr>
        <p:spPr>
          <a:xfrm>
            <a:off x="6156000" y="180000"/>
            <a:ext cx="2808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Klikk på ikonet for å sette inn bilde.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180000" y="180000"/>
            <a:ext cx="5796000" cy="4291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540060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Din tekst her.</a:t>
            </a:r>
          </a:p>
        </p:txBody>
      </p:sp>
    </p:spTree>
    <p:extLst>
      <p:ext uri="{BB962C8B-B14F-4D97-AF65-F5344CB8AC3E}">
        <p14:creationId xmlns:p14="http://schemas.microsoft.com/office/powerpoint/2010/main" val="162150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Bild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180000"/>
            <a:ext cx="5796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7F7F7F"/>
                </a:solidFill>
              </a:defRPr>
            </a:lvl1pPr>
          </a:lstStyle>
          <a:p>
            <a:r>
              <a:rPr lang="nb-NO" dirty="0"/>
              <a:t>Klikk på ikonet for å sette inn bilde.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6156000" y="180000"/>
            <a:ext cx="2808000" cy="4291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00192" y="512677"/>
            <a:ext cx="252028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Din tekst her.</a:t>
            </a:r>
          </a:p>
        </p:txBody>
      </p:sp>
    </p:spTree>
    <p:extLst>
      <p:ext uri="{BB962C8B-B14F-4D97-AF65-F5344CB8AC3E}">
        <p14:creationId xmlns:p14="http://schemas.microsoft.com/office/powerpoint/2010/main" val="261043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</a:lstStyle>
          <a:p>
            <a:r>
              <a:rPr lang="nb-NO" dirty="0"/>
              <a:t>Klikk på ikonet for å sette inn bilde.</a:t>
            </a:r>
          </a:p>
        </p:txBody>
      </p:sp>
      <p:sp>
        <p:nvSpPr>
          <p:cNvPr id="8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4302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</a:lstStyle>
          <a:p>
            <a:r>
              <a:rPr lang="nb-NO" dirty="0"/>
              <a:t>Klikk på ikonet for å sette inn bilde.</a:t>
            </a:r>
          </a:p>
        </p:txBody>
      </p:sp>
    </p:spTree>
    <p:extLst>
      <p:ext uri="{BB962C8B-B14F-4D97-AF65-F5344CB8AC3E}">
        <p14:creationId xmlns:p14="http://schemas.microsoft.com/office/powerpoint/2010/main" val="184731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Bilde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</a:lstStyle>
          <a:p>
            <a:r>
              <a:rPr lang="nb-NO" dirty="0"/>
              <a:t>Klikk på ikonet for å sette inn bilde.</a:t>
            </a:r>
          </a:p>
        </p:txBody>
      </p:sp>
      <p:sp>
        <p:nvSpPr>
          <p:cNvPr id="4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79512" y="180000"/>
            <a:ext cx="4302000" cy="205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7F7F7F"/>
                </a:solidFill>
              </a:defRPr>
            </a:lvl1pPr>
          </a:lstStyle>
          <a:p>
            <a:r>
              <a:rPr lang="nb-NO" dirty="0"/>
              <a:t>Klikk på ikonet for å sette inn bilde.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180000" y="2415600"/>
            <a:ext cx="4302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>
            <a:off x="4662000" y="2415600"/>
            <a:ext cx="4302000" cy="2055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16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2500313"/>
            <a:ext cx="4032448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Din tekst her</a:t>
            </a:r>
          </a:p>
        </p:txBody>
      </p:sp>
      <p:sp>
        <p:nvSpPr>
          <p:cNvPr id="11" name="Plassholder f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4788024" y="2506356"/>
            <a:ext cx="4032448" cy="187166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Din tekst her</a:t>
            </a:r>
          </a:p>
        </p:txBody>
      </p:sp>
    </p:spTree>
    <p:extLst>
      <p:ext uri="{BB962C8B-B14F-4D97-AF65-F5344CB8AC3E}">
        <p14:creationId xmlns:p14="http://schemas.microsoft.com/office/powerpoint/2010/main" val="72587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ste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rgbClr val="1097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5800" y="1398380"/>
            <a:ext cx="7772400" cy="8269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DIN TEKST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73779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Din undertekst her</a:t>
            </a:r>
          </a:p>
        </p:txBody>
      </p:sp>
    </p:spTree>
    <p:extLst>
      <p:ext uri="{BB962C8B-B14F-4D97-AF65-F5344CB8AC3E}">
        <p14:creationId xmlns:p14="http://schemas.microsoft.com/office/powerpoint/2010/main" val="241402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5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33233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nb-NO" dirty="0"/>
              <a:t>Din overskrift her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7694" y="1256136"/>
            <a:ext cx="8219105" cy="29426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Din brødtekst her</a:t>
            </a:r>
          </a:p>
        </p:txBody>
      </p:sp>
    </p:spTree>
    <p:extLst>
      <p:ext uri="{BB962C8B-B14F-4D97-AF65-F5344CB8AC3E}">
        <p14:creationId xmlns:p14="http://schemas.microsoft.com/office/powerpoint/2010/main" val="330677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80000" y="180000"/>
            <a:ext cx="8784000" cy="429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57200" y="33233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600"/>
            </a:lvl1pPr>
          </a:lstStyle>
          <a:p>
            <a:r>
              <a:rPr lang="nb-NO" dirty="0"/>
              <a:t>Din overskrift her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7694" y="1256136"/>
            <a:ext cx="8219105" cy="2942639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Din</a:t>
            </a:r>
          </a:p>
          <a:p>
            <a:r>
              <a:rPr lang="nb-NO" dirty="0"/>
              <a:t>punktliste</a:t>
            </a:r>
          </a:p>
          <a:p>
            <a:r>
              <a:rPr lang="nb-NO" dirty="0"/>
              <a:t>her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433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.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80000" y="180000"/>
            <a:ext cx="8784488" cy="4291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67694" y="512677"/>
            <a:ext cx="8219105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Din tekst her</a:t>
            </a:r>
          </a:p>
        </p:txBody>
      </p:sp>
    </p:spTree>
    <p:extLst>
      <p:ext uri="{BB962C8B-B14F-4D97-AF65-F5344CB8AC3E}">
        <p14:creationId xmlns:p14="http://schemas.microsoft.com/office/powerpoint/2010/main" val="201632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180000"/>
            <a:ext cx="8784000" cy="429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på ikonet for å sette inn bilde.</a:t>
            </a:r>
          </a:p>
        </p:txBody>
      </p:sp>
    </p:spTree>
    <p:extLst>
      <p:ext uri="{BB962C8B-B14F-4D97-AF65-F5344CB8AC3E}">
        <p14:creationId xmlns:p14="http://schemas.microsoft.com/office/powerpoint/2010/main" val="216161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/>
          <p:cNvSpPr>
            <a:spLocks noGrp="1"/>
          </p:cNvSpPr>
          <p:nvPr>
            <p:ph type="media" sz="quarter" idx="10" hasCustomPrompt="1"/>
          </p:nvPr>
        </p:nvSpPr>
        <p:spPr>
          <a:xfrm>
            <a:off x="180000" y="180000"/>
            <a:ext cx="8784000" cy="4291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på ikonet for å sette inn video.</a:t>
            </a:r>
          </a:p>
        </p:txBody>
      </p:sp>
    </p:spTree>
    <p:extLst>
      <p:ext uri="{BB962C8B-B14F-4D97-AF65-F5344CB8AC3E}">
        <p14:creationId xmlns:p14="http://schemas.microsoft.com/office/powerpoint/2010/main" val="37848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/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80000" y="180000"/>
            <a:ext cx="8784000" cy="429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808080"/>
                </a:solidFill>
              </a:defRPr>
            </a:lvl1pPr>
          </a:lstStyle>
          <a:p>
            <a:r>
              <a:rPr lang="nb-NO" dirty="0"/>
              <a:t>Klikk på ikonet for å sette inn bilde.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339752" y="2931790"/>
            <a:ext cx="4536504" cy="857250"/>
          </a:xfrm>
          <a:prstGeom prst="rect">
            <a:avLst/>
          </a:prstGeom>
          <a:solidFill>
            <a:srgbClr val="1097B9">
              <a:alpha val="75000"/>
            </a:srgbClr>
          </a:solidFill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Din tekst her</a:t>
            </a:r>
          </a:p>
        </p:txBody>
      </p:sp>
    </p:spTree>
    <p:extLst>
      <p:ext uri="{BB962C8B-B14F-4D97-AF65-F5344CB8AC3E}">
        <p14:creationId xmlns:p14="http://schemas.microsoft.com/office/powerpoint/2010/main" val="19886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Bil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80000" y="180000"/>
            <a:ext cx="4302000" cy="4291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512677"/>
            <a:ext cx="3960290" cy="37872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Din tekst her.</a:t>
            </a:r>
          </a:p>
        </p:txBody>
      </p:sp>
      <p:sp>
        <p:nvSpPr>
          <p:cNvPr id="6" name="Plassholder for bilde 4"/>
          <p:cNvSpPr>
            <a:spLocks noGrp="1"/>
          </p:cNvSpPr>
          <p:nvPr>
            <p:ph type="pic" sz="quarter" idx="11" hasCustomPrompt="1"/>
          </p:nvPr>
        </p:nvSpPr>
        <p:spPr>
          <a:xfrm>
            <a:off x="4662000" y="180000"/>
            <a:ext cx="4302000" cy="4291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808080"/>
                </a:solidFill>
              </a:defRPr>
            </a:lvl1pPr>
          </a:lstStyle>
          <a:p>
            <a:r>
              <a:rPr lang="nb-NO" dirty="0"/>
              <a:t>Klikk på ikonet for å sette inn bilde.</a:t>
            </a:r>
          </a:p>
        </p:txBody>
      </p:sp>
    </p:spTree>
    <p:extLst>
      <p:ext uri="{BB962C8B-B14F-4D97-AF65-F5344CB8AC3E}">
        <p14:creationId xmlns:p14="http://schemas.microsoft.com/office/powerpoint/2010/main" val="292678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ipa_bunn_ppt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975"/>
            <a:ext cx="9144000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9" r:id="rId2"/>
    <p:sldLayoutId id="2147483682" r:id="rId3"/>
    <p:sldLayoutId id="2147483697" r:id="rId4"/>
    <p:sldLayoutId id="2147483695" r:id="rId5"/>
    <p:sldLayoutId id="2147483652" r:id="rId6"/>
    <p:sldLayoutId id="2147483698" r:id="rId7"/>
    <p:sldLayoutId id="2147483690" r:id="rId8"/>
    <p:sldLayoutId id="2147483686" r:id="rId9"/>
    <p:sldLayoutId id="2147483691" r:id="rId10"/>
    <p:sldLayoutId id="2147483694" r:id="rId11"/>
    <p:sldLayoutId id="2147483683" r:id="rId12"/>
    <p:sldLayoutId id="2147483688" r:id="rId13"/>
    <p:sldLayoutId id="2147483696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Velkommen til skyteskole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Del 1</a:t>
            </a:r>
          </a:p>
          <a:p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7F7792D-0358-445E-803C-4779AF98F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8" b="89685" l="3431" r="90000">
                        <a14:foregroundMark x1="10784" y1="5014" x2="10784" y2="5014"/>
                        <a14:foregroundMark x1="6863" y1="5587" x2="6863" y2="5587"/>
                        <a14:foregroundMark x1="3431" y1="48567" x2="3431" y2="485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7643" y="3253658"/>
            <a:ext cx="2288419" cy="15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98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36AB43-26AE-4C18-B168-619D9E3A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Etter skyting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7B647C7-3B0F-4393-BE6C-A99EC33EA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000" dirty="0"/>
              <a:t>Ved kommando «Tøm våpen» åpner skytteren kammeret (fører sluttstykket tilbake), tar ut magasin, flagger våpenet og legger det ned på skytebenken med munningen rettet mot skiver og kulefang.</a:t>
            </a:r>
          </a:p>
          <a:p>
            <a:r>
              <a:rPr lang="nb-NO" sz="2000" dirty="0"/>
              <a:t>Skytteren trekker seg tilbake og venter på at våpenet kontrolleres av standplassleder.</a:t>
            </a:r>
          </a:p>
          <a:p>
            <a:r>
              <a:rPr lang="nb-NO" sz="2000" dirty="0"/>
              <a:t>Etter kontroll av våpen gis kommando om nedpakning. </a:t>
            </a:r>
          </a:p>
          <a:p>
            <a:pPr lvl="1" algn="l"/>
            <a:r>
              <a:rPr lang="nb-NO" sz="2000" dirty="0"/>
              <a:t>Skytteren putter våpenet i våpenkoffert eller klubbens våpenskap.</a:t>
            </a:r>
          </a:p>
          <a:p>
            <a:r>
              <a:rPr lang="nb-NO" sz="2000" dirty="0"/>
              <a:t>Rydde opp på standplass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117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884DD0-CFFA-44A0-9449-36FF94268B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Utstyr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FB7956-1925-4AD4-838F-4E691ED25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711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2A883F-6067-4B43-BE55-B0A98CEFD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Luftpistol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94ABB1-B0A2-4C9A-AE63-536E9868B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115" y="483518"/>
            <a:ext cx="620968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2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7B818B-1292-495D-8503-4CD5EE9F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Standard-</a:t>
            </a:r>
            <a:br>
              <a:rPr lang="nb-NO" dirty="0"/>
            </a:br>
            <a:r>
              <a:rPr lang="nb-NO" dirty="0"/>
              <a:t>pistol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7471ABB-7D0F-4C45-9095-2651DE946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192" y="289484"/>
            <a:ext cx="5472608" cy="409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7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C6B00326-168C-4630-B967-64A4DD8E7E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Ammunisjon luftpistol</a:t>
            </a:r>
          </a:p>
          <a:p>
            <a:endParaRPr lang="nb-NO" dirty="0"/>
          </a:p>
          <a:p>
            <a:r>
              <a:rPr lang="nb-NO" dirty="0"/>
              <a:t>Luftpistoler har kaliber 4.5 mm (0.177) og lades med blykuler. Kulene har en flat ende foran som kutter et pent hull i skiven, mens den bakre delen er formet som en trakt som fanger den luft som driver kulen gjennom løpet</a:t>
            </a:r>
          </a:p>
        </p:txBody>
      </p:sp>
      <p:pic>
        <p:nvPicPr>
          <p:cNvPr id="4" name="Bilde 913" descr="Kuler">
            <a:extLst>
              <a:ext uri="{FF2B5EF4-FFF2-40B4-BE49-F238E27FC236}">
                <a16:creationId xmlns:a16="http://schemas.microsoft.com/office/drawing/2014/main" id="{A0067FB7-2BB9-4895-A629-68FA85B7A3C2}"/>
              </a:ext>
            </a:extLst>
          </p:cNvPr>
          <p:cNvPicPr>
            <a:picLocks noGrp="1" noChangeArrowheads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1631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935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6698940-57E3-45A4-8DFD-252D31E224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Ammunisjon standardpistol</a:t>
            </a:r>
          </a:p>
          <a:p>
            <a:endParaRPr lang="nb-NO" b="1" dirty="0"/>
          </a:p>
          <a:p>
            <a:r>
              <a:rPr lang="nb-NO" dirty="0"/>
              <a:t>Patroner i kaliber 5,6 mm (.22 </a:t>
            </a:r>
            <a:r>
              <a:rPr lang="nb-NO" dirty="0" err="1"/>
              <a:t>long</a:t>
            </a:r>
            <a:r>
              <a:rPr lang="nb-NO" dirty="0"/>
              <a:t> rifle)  består av en blykule som sitter i en patronhylse av metall. Hylsen er fylt med krutt og har kantantenning slik at hylsens bunn fungerer som tennhette. </a:t>
            </a:r>
          </a:p>
          <a:p>
            <a:endParaRPr lang="nb-NO" b="1" dirty="0"/>
          </a:p>
        </p:txBody>
      </p:sp>
      <p:pic>
        <p:nvPicPr>
          <p:cNvPr id="5" name="Bilde 465" descr="Kuler 2a">
            <a:extLst>
              <a:ext uri="{FF2B5EF4-FFF2-40B4-BE49-F238E27FC236}">
                <a16:creationId xmlns:a16="http://schemas.microsoft.com/office/drawing/2014/main" id="{3F7405D9-07AA-4C44-B011-D8048A6B27A3}"/>
              </a:ext>
            </a:extLst>
          </p:cNvPr>
          <p:cNvPicPr>
            <a:picLocks noGrp="1" noChangeArrowheads="1"/>
          </p:cNvPicPr>
          <p:nvPr>
            <p:ph type="pic" sz="quarter" idx="1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5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BB1740E9-A1CB-491F-A588-CCAE1A428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Bekledning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Hørselvern (Øreklokker), ørepropper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Tynn jakke og bukse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Lave sko (</a:t>
            </a:r>
            <a:r>
              <a:rPr lang="nb-NO" dirty="0" err="1"/>
              <a:t>f.eks</a:t>
            </a:r>
            <a:r>
              <a:rPr lang="nb-NO" dirty="0"/>
              <a:t> joggesko) </a:t>
            </a:r>
          </a:p>
          <a:p>
            <a:endParaRPr lang="nb-NO" b="1" dirty="0"/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id="{24B8B86C-F713-465F-8659-55B43B0A83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5" b="22755"/>
          <a:stretch/>
        </p:blipFill>
        <p:spPr>
          <a:xfrm>
            <a:off x="4662000" y="180000"/>
            <a:ext cx="4302000" cy="42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8AA706-6184-4003-8098-AE5BB2324E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Skyting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E14425-623D-400A-85EC-CE009C2296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64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086BB9-33CF-4E83-ABE2-CD91D1FF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Skytetrening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88A3C17-2513-4434-A3B2-F460BB391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Hvordan håndtere våpen på standplass</a:t>
            </a:r>
          </a:p>
          <a:p>
            <a:r>
              <a:rPr lang="nb-NO" dirty="0"/>
              <a:t>Fylle magasin/lade våpen</a:t>
            </a:r>
          </a:p>
          <a:p>
            <a:r>
              <a:rPr lang="nb-NO" dirty="0"/>
              <a:t>Hvordan man sikter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421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Info om klubben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Navn</a:t>
            </a:r>
          </a:p>
          <a:p>
            <a:r>
              <a:rPr lang="nb-NO" dirty="0"/>
              <a:t>Grener og øvelser</a:t>
            </a:r>
          </a:p>
          <a:p>
            <a:r>
              <a:rPr lang="nb-NO" dirty="0"/>
              <a:t>Aktivitet og medlemmer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58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813B7C-D6B3-4C56-8ABD-B669A68E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Skytetrening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5050FC4-41DC-4BF0-9F58-8ED6B2E66E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Hvordan håndtere våpen på standplass</a:t>
            </a:r>
          </a:p>
          <a:p>
            <a:r>
              <a:rPr lang="nb-NO" dirty="0"/>
              <a:t>Fylle magasin/lade våpen</a:t>
            </a:r>
          </a:p>
          <a:p>
            <a:r>
              <a:rPr lang="nb-NO" dirty="0"/>
              <a:t>Hvordan man sikter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699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80934D-7A6E-4519-A69C-2B7B6F4A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150907C-D3F0-4B0C-892B-54FC99C0E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Sikkerhet</a:t>
            </a:r>
          </a:p>
          <a:p>
            <a:r>
              <a:rPr lang="nb-NO" dirty="0"/>
              <a:t>Utstyr</a:t>
            </a:r>
          </a:p>
          <a:p>
            <a:r>
              <a:rPr lang="nb-NO" dirty="0"/>
              <a:t>Hvordan gikk skytingen?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262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29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 for skyteskolen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67694" y="1256136"/>
            <a:ext cx="8219105" cy="2942639"/>
          </a:xfrm>
        </p:spPr>
        <p:txBody>
          <a:bodyPr/>
          <a:lstStyle/>
          <a:p>
            <a:r>
              <a:rPr lang="nb-NO" b="1" dirty="0"/>
              <a:t>Del 1: Sikkerhet, håndtering av våpen og utstyr</a:t>
            </a:r>
          </a:p>
          <a:p>
            <a:r>
              <a:rPr lang="nb-NO" dirty="0"/>
              <a:t>Del 2: Sikting, grep og avtrekk</a:t>
            </a:r>
          </a:p>
          <a:p>
            <a:r>
              <a:rPr lang="nb-NO" dirty="0"/>
              <a:t>Del 3: Skytestilling og pusting</a:t>
            </a:r>
          </a:p>
          <a:p>
            <a:r>
              <a:rPr lang="nb-NO" dirty="0"/>
              <a:t>Del 4: Repetisjon av teknikk, konkurranse og avslutning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9E29C3-D109-4DD4-8A46-60EF2427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 for i dag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39108CC-17EC-47DE-9491-E47741DD2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Sikkerhet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Hvordan oppfører vi oss på standplass?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Kommandoer på standplass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Utstyr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tx1"/>
                </a:solidFill>
              </a:rPr>
              <a:t>Skyting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032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86CA22-1D8C-4836-8CBF-50B87A3C8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Sikkerhet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12BE55-9D90-4ED4-B8FF-A3169AE65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8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767EB9-11A2-419D-98E3-56DAA2D79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Sikkerhetsregler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86A5E37-9E24-40ED-B39E-39063E1BCB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nb-NO" dirty="0"/>
              <a:t>Våpen skal alltid behandles som om de er ladd</a:t>
            </a:r>
          </a:p>
          <a:p>
            <a:pPr marL="514350" lvl="0" indent="-514350">
              <a:buAutoNum type="arabicPeriod"/>
            </a:pPr>
            <a:r>
              <a:rPr lang="nb-NO" dirty="0"/>
              <a:t>Rett aldri et våpen mot noen</a:t>
            </a:r>
          </a:p>
          <a:p>
            <a:pPr marL="514350" lvl="0" indent="-514350">
              <a:buAutoNum type="arabicPeriod"/>
            </a:pPr>
            <a:r>
              <a:rPr lang="nb-NO" dirty="0"/>
              <a:t>Du skal sette inn en sikkerhetssnor eller flagg når våpenet ikke er i bruk</a:t>
            </a:r>
          </a:p>
          <a:p>
            <a:pPr marL="514350" lvl="0" indent="-514350">
              <a:buAutoNum type="arabicPeriod"/>
            </a:pPr>
            <a:r>
              <a:rPr lang="nb-NO" dirty="0"/>
              <a:t>Du skal alltid høre på det skytelederen gir beskjed om</a:t>
            </a:r>
          </a:p>
          <a:p>
            <a:pPr marL="514350" lvl="0" indent="-514350">
              <a:buAutoNum type="arabicPeriod"/>
            </a:pPr>
            <a:r>
              <a:rPr lang="nb-NO" dirty="0" err="1"/>
              <a:t>Lading</a:t>
            </a:r>
            <a:r>
              <a:rPr lang="nb-NO" dirty="0"/>
              <a:t> av våpenet må kun skje på standplass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981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3370C0-18B9-4714-A178-38A87209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Sikkerhetsregler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D8BFC8A-4C18-4F56-8DBB-8882E6361C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nb-NO" sz="1800" dirty="0"/>
              <a:t>Sikting og klikking med våpenet er kun tillatt fra standplass og når ingen personer befinner seg foran skytteren.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b-NO" sz="1800" dirty="0" err="1"/>
              <a:t>Lading</a:t>
            </a:r>
            <a:r>
              <a:rPr lang="nb-NO" sz="1800" dirty="0"/>
              <a:t> av våpenet må bare skje på standplassen og med tillatelse fra skyteleder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b-NO" sz="1800" dirty="0"/>
              <a:t>Skytteren er alltid ansvarlig for sitt eget våpen og forpliktet til å kjenne og overholde sikkerhetsreglene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b-NO" sz="1800" dirty="0"/>
              <a:t>Hørselvern er påbudt ved alle skytearrangementer innen NSF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b-NO" sz="1800" dirty="0"/>
              <a:t>Skyteleder har myndighet til å bortvise enhver som opptrer i strid med sikkerhetsreglene, eller som på annen måte viser uforsiktighet på banen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654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61834A-8DA5-43AF-9D02-F827ACF4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oppfører vi oss på standplass?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958F68-A44D-4F23-A3F7-A5AEE0F993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Vi skal alltid høre på det skyteleder gir beskjed om</a:t>
            </a:r>
          </a:p>
          <a:p>
            <a:r>
              <a:rPr lang="nb-NO" dirty="0"/>
              <a:t>Skyteleder har lov til å bortvise deg fra standplass dersom sikkerhetsreglene ikke følges</a:t>
            </a:r>
          </a:p>
          <a:p>
            <a:r>
              <a:rPr lang="nb-NO" dirty="0"/>
              <a:t>Vi skal snakke lavt og bevege oss rolig slik at vi ikke forstyrrer andre skyttere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985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ACB54A-B63B-486D-96EB-8E487664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Kommandoer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6D4218F-8BE9-4244-B511-C4EF21E071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1400" dirty="0"/>
              <a:t>Gjør klar til ......      ny skyting/serie (antall skudd blir angitt)</a:t>
            </a:r>
          </a:p>
          <a:p>
            <a:pPr lvl="1" algn="l"/>
            <a:r>
              <a:rPr lang="nb-NO" sz="1400" dirty="0"/>
              <a:t>Skytteren fjerner flagg, tar grepet rundt skjeftet og forbereder </a:t>
            </a:r>
            <a:r>
              <a:rPr lang="nb-NO" sz="1400" dirty="0" err="1"/>
              <a:t>lading</a:t>
            </a:r>
            <a:r>
              <a:rPr lang="nb-NO" sz="1400" dirty="0"/>
              <a:t>.</a:t>
            </a:r>
          </a:p>
          <a:p>
            <a:r>
              <a:rPr lang="nb-NO" sz="1400" dirty="0" err="1"/>
              <a:t>Lading</a:t>
            </a:r>
            <a:endParaRPr lang="nb-NO" sz="1400" dirty="0"/>
          </a:p>
          <a:p>
            <a:pPr lvl="1" algn="l"/>
            <a:r>
              <a:rPr lang="nb-NO" sz="1400" dirty="0"/>
              <a:t>Skytteren lader våpenet</a:t>
            </a:r>
          </a:p>
          <a:p>
            <a:r>
              <a:rPr lang="nb-NO" sz="1400" dirty="0"/>
              <a:t>Skytingen starter på kommando «Start»</a:t>
            </a:r>
          </a:p>
          <a:p>
            <a:pPr lvl="1" algn="l"/>
            <a:r>
              <a:rPr lang="nb-NO" sz="1400" dirty="0"/>
              <a:t>Skytteren skyter de skudd som er gitt beskjed om</a:t>
            </a:r>
          </a:p>
          <a:p>
            <a:r>
              <a:rPr lang="nb-NO" sz="1400" dirty="0"/>
              <a:t>Skytingen stopper på kommando «Stopp» eller «Staaans».</a:t>
            </a:r>
          </a:p>
          <a:p>
            <a:pPr lvl="1" algn="l"/>
            <a:r>
              <a:rPr lang="nb-NO" sz="1400" dirty="0"/>
              <a:t>Skytteren avslutter skytingen, holde seg i ro og vente på ny kommando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6539529"/>
      </p:ext>
    </p:extLst>
  </p:cSld>
  <p:clrMapOvr>
    <a:masterClrMapping/>
  </p:clrMapOvr>
</p:sld>
</file>

<file path=ppt/theme/theme1.xml><?xml version="1.0" encoding="utf-8"?>
<a:theme xmlns:a="http://schemas.openxmlformats.org/drawingml/2006/main" name="NRC_main">
  <a:themeElements>
    <a:clrScheme name="NRC colors">
      <a:dk1>
        <a:sysClr val="windowText" lastClr="000000"/>
      </a:dk1>
      <a:lt1>
        <a:sysClr val="window" lastClr="FFFFFF"/>
      </a:lt1>
      <a:dk2>
        <a:srgbClr val="808080"/>
      </a:dk2>
      <a:lt2>
        <a:srgbClr val="EEECE1"/>
      </a:lt2>
      <a:accent1>
        <a:srgbClr val="FF7600"/>
      </a:accent1>
      <a:accent2>
        <a:srgbClr val="72C7E7"/>
      </a:accent2>
      <a:accent3>
        <a:srgbClr val="0094B3"/>
      </a:accent3>
      <a:accent4>
        <a:srgbClr val="CE5C43"/>
      </a:accent4>
      <a:accent5>
        <a:srgbClr val="FDC82F"/>
      </a:accent5>
      <a:accent6>
        <a:srgbClr val="F79646"/>
      </a:accent6>
      <a:hlink>
        <a:srgbClr val="0000FF"/>
      </a:hlink>
      <a:folHlink>
        <a:srgbClr val="FF7600"/>
      </a:folHlink>
    </a:clrScheme>
    <a:fontScheme name="Vinkle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ctr" anchorCtr="0"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17274</TotalTime>
  <Words>529</Words>
  <Application>Microsoft Office PowerPoint</Application>
  <PresentationFormat>Skjermfremvisning (16:9)</PresentationFormat>
  <Paragraphs>75</Paragraphs>
  <Slides>22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NRC_main</vt:lpstr>
      <vt:lpstr>Velkommen til skyteskole</vt:lpstr>
      <vt:lpstr>Info om klubben</vt:lpstr>
      <vt:lpstr>Program for skyteskolen</vt:lpstr>
      <vt:lpstr>Program for i dag</vt:lpstr>
      <vt:lpstr>Sikkerhet</vt:lpstr>
      <vt:lpstr>Sikkerhetsregler</vt:lpstr>
      <vt:lpstr>Sikkerhetsregler</vt:lpstr>
      <vt:lpstr>Hvordan oppfører vi oss på standplass?</vt:lpstr>
      <vt:lpstr>Kommandoer</vt:lpstr>
      <vt:lpstr>Etter skyting</vt:lpstr>
      <vt:lpstr>Utstyr</vt:lpstr>
      <vt:lpstr>Luftpistol</vt:lpstr>
      <vt:lpstr>Standard- pistol</vt:lpstr>
      <vt:lpstr>PowerPoint-presentasjon</vt:lpstr>
      <vt:lpstr>PowerPoint-presentasjon</vt:lpstr>
      <vt:lpstr>PowerPoint-presentasjon</vt:lpstr>
      <vt:lpstr>PowerPoint-presentasjon</vt:lpstr>
      <vt:lpstr>Skyting</vt:lpstr>
      <vt:lpstr>Skytetrening</vt:lpstr>
      <vt:lpstr>Skytetrening</vt:lpstr>
      <vt:lpstr>Oppsummering</vt:lpstr>
      <vt:lpstr>PowerPoint-presentasjon</vt:lpstr>
    </vt:vector>
  </TitlesOfParts>
  <Company>Flyktninghjelpen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Erik  Giercksky</dc:creator>
  <cp:lastModifiedBy>Løvseth, Oda</cp:lastModifiedBy>
  <cp:revision>129</cp:revision>
  <dcterms:created xsi:type="dcterms:W3CDTF">2016-02-23T12:00:41Z</dcterms:created>
  <dcterms:modified xsi:type="dcterms:W3CDTF">2017-09-27T07:43:22Z</dcterms:modified>
</cp:coreProperties>
</file>