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notesMasterIdLst>
    <p:notesMasterId r:id="rId10"/>
  </p:notesMasterIdLst>
  <p:sldIdLst>
    <p:sldId id="366" r:id="rId2"/>
    <p:sldId id="367" r:id="rId3"/>
    <p:sldId id="368" r:id="rId4"/>
    <p:sldId id="369" r:id="rId5"/>
    <p:sldId id="371" r:id="rId6"/>
    <p:sldId id="370" r:id="rId7"/>
    <p:sldId id="372" r:id="rId8"/>
    <p:sldId id="330" r:id="rId9"/>
  </p:sldIdLst>
  <p:sldSz cx="9144000" cy="5143500" type="screen16x9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itt innhold" id="{80557A76-FBB0-AA42-B988-9EDE1D90D542}">
          <p14:sldIdLst>
            <p14:sldId id="366"/>
            <p14:sldId id="367"/>
            <p14:sldId id="368"/>
            <p14:sldId id="369"/>
            <p14:sldId id="371"/>
            <p14:sldId id="370"/>
            <p14:sldId id="372"/>
          </p14:sldIdLst>
        </p14:section>
        <p14:section name="Avslutning" id="{D1EBC697-6DDD-B04B-B0F2-A3D04D4BE7DE}">
          <p14:sldIdLst>
            <p14:sldId id="33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0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97B9"/>
    <a:srgbClr val="0893B8"/>
    <a:srgbClr val="D1C5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0"/>
    <p:restoredTop sz="84045" autoAdjust="0"/>
  </p:normalViewPr>
  <p:slideViewPr>
    <p:cSldViewPr snapToObjects="1">
      <p:cViewPr varScale="1">
        <p:scale>
          <a:sx n="59" d="100"/>
          <a:sy n="59" d="100"/>
        </p:scale>
        <p:origin x="67" y="101"/>
      </p:cViewPr>
      <p:guideLst>
        <p:guide orient="horz" pos="10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E6E79-2D96-5840-AFF1-66748718E0C2}" type="datetimeFigureOut">
              <a:rPr lang="nb-NO" smtClean="0"/>
              <a:t>25.09.2017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36F387-6E53-C74A-BD1D-E220B9055ED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41822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 userDrawn="1"/>
        </p:nvSpPr>
        <p:spPr>
          <a:xfrm>
            <a:off x="180000" y="180000"/>
            <a:ext cx="8784000" cy="4291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>
              <a:solidFill>
                <a:schemeClr val="bg2"/>
              </a:solidFill>
            </a:endParaRPr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685800" y="1398380"/>
            <a:ext cx="7772400" cy="8269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b-NO" dirty="0"/>
              <a:t>DIN TEKST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473779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/>
              <a:t>Din undertekst her</a:t>
            </a:r>
          </a:p>
        </p:txBody>
      </p:sp>
    </p:spTree>
    <p:extLst>
      <p:ext uri="{BB962C8B-B14F-4D97-AF65-F5344CB8AC3E}">
        <p14:creationId xmlns:p14="http://schemas.microsoft.com/office/powerpoint/2010/main" val="1776545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/Bilde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ilde 4"/>
          <p:cNvSpPr>
            <a:spLocks noGrp="1"/>
          </p:cNvSpPr>
          <p:nvPr>
            <p:ph type="pic" sz="quarter" idx="12" hasCustomPrompt="1"/>
          </p:nvPr>
        </p:nvSpPr>
        <p:spPr>
          <a:xfrm>
            <a:off x="6156000" y="180000"/>
            <a:ext cx="2808000" cy="4291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b-NO" dirty="0"/>
              <a:t>Klikk på ikonet for å sette inn bilde.</a:t>
            </a:r>
          </a:p>
        </p:txBody>
      </p:sp>
      <p:sp>
        <p:nvSpPr>
          <p:cNvPr id="4" name="Rektangel 3"/>
          <p:cNvSpPr/>
          <p:nvPr userDrawn="1"/>
        </p:nvSpPr>
        <p:spPr>
          <a:xfrm>
            <a:off x="180000" y="180000"/>
            <a:ext cx="5796000" cy="4291200"/>
          </a:xfrm>
          <a:prstGeom prst="rect">
            <a:avLst/>
          </a:prstGeom>
          <a:solidFill>
            <a:srgbClr val="F2F2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323528" y="512677"/>
            <a:ext cx="5400600" cy="378726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/>
              <a:t>Din tekst her.</a:t>
            </a:r>
          </a:p>
        </p:txBody>
      </p:sp>
    </p:spTree>
    <p:extLst>
      <p:ext uri="{BB962C8B-B14F-4D97-AF65-F5344CB8AC3E}">
        <p14:creationId xmlns:p14="http://schemas.microsoft.com/office/powerpoint/2010/main" val="1621501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/Bilde (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ilde 4"/>
          <p:cNvSpPr>
            <a:spLocks noGrp="1"/>
          </p:cNvSpPr>
          <p:nvPr>
            <p:ph type="pic" sz="quarter" idx="11" hasCustomPrompt="1"/>
          </p:nvPr>
        </p:nvSpPr>
        <p:spPr>
          <a:xfrm>
            <a:off x="180000" y="180000"/>
            <a:ext cx="5796000" cy="4291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 baseline="0">
                <a:solidFill>
                  <a:srgbClr val="7F7F7F"/>
                </a:solidFill>
              </a:defRPr>
            </a:lvl1pPr>
          </a:lstStyle>
          <a:p>
            <a:r>
              <a:rPr lang="nb-NO" dirty="0"/>
              <a:t>Klikk på ikonet for å sette inn bilde.</a:t>
            </a:r>
          </a:p>
        </p:txBody>
      </p:sp>
      <p:sp>
        <p:nvSpPr>
          <p:cNvPr id="4" name="Rektangel 3"/>
          <p:cNvSpPr/>
          <p:nvPr userDrawn="1"/>
        </p:nvSpPr>
        <p:spPr>
          <a:xfrm>
            <a:off x="6156000" y="180000"/>
            <a:ext cx="2808000" cy="4291200"/>
          </a:xfrm>
          <a:prstGeom prst="rect">
            <a:avLst/>
          </a:prstGeom>
          <a:solidFill>
            <a:srgbClr val="F2F2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6300192" y="512677"/>
            <a:ext cx="2520280" cy="378726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/>
              <a:t>Din tekst her.</a:t>
            </a:r>
          </a:p>
        </p:txBody>
      </p:sp>
    </p:spTree>
    <p:extLst>
      <p:ext uri="{BB962C8B-B14F-4D97-AF65-F5344CB8AC3E}">
        <p14:creationId xmlns:p14="http://schemas.microsoft.com/office/powerpoint/2010/main" val="26104303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X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bilde 4"/>
          <p:cNvSpPr>
            <a:spLocks noGrp="1"/>
          </p:cNvSpPr>
          <p:nvPr>
            <p:ph type="pic" sz="quarter" idx="11" hasCustomPrompt="1"/>
          </p:nvPr>
        </p:nvSpPr>
        <p:spPr>
          <a:xfrm>
            <a:off x="4662000" y="180000"/>
            <a:ext cx="4302000" cy="4291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aseline="0">
                <a:solidFill>
                  <a:srgbClr val="7F7F7F"/>
                </a:solidFill>
              </a:defRPr>
            </a:lvl1pPr>
          </a:lstStyle>
          <a:p>
            <a:r>
              <a:rPr lang="nb-NO" dirty="0"/>
              <a:t>Klikk på ikonet for å sette inn bilde.</a:t>
            </a:r>
          </a:p>
        </p:txBody>
      </p:sp>
      <p:sp>
        <p:nvSpPr>
          <p:cNvPr id="8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179512" y="180000"/>
            <a:ext cx="4302000" cy="4291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aseline="0">
                <a:solidFill>
                  <a:srgbClr val="7F7F7F"/>
                </a:solidFill>
              </a:defRPr>
            </a:lvl1pPr>
          </a:lstStyle>
          <a:p>
            <a:r>
              <a:rPr lang="nb-NO" dirty="0"/>
              <a:t>Klikk på ikonet for å sette inn bilde.</a:t>
            </a:r>
          </a:p>
        </p:txBody>
      </p:sp>
    </p:spTree>
    <p:extLst>
      <p:ext uri="{BB962C8B-B14F-4D97-AF65-F5344CB8AC3E}">
        <p14:creationId xmlns:p14="http://schemas.microsoft.com/office/powerpoint/2010/main" val="18473185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X Bilde/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ilde 4"/>
          <p:cNvSpPr>
            <a:spLocks noGrp="1"/>
          </p:cNvSpPr>
          <p:nvPr>
            <p:ph type="pic" sz="quarter" idx="11" hasCustomPrompt="1"/>
          </p:nvPr>
        </p:nvSpPr>
        <p:spPr>
          <a:xfrm>
            <a:off x="4662000" y="180000"/>
            <a:ext cx="4302000" cy="2055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aseline="0">
                <a:solidFill>
                  <a:srgbClr val="7F7F7F"/>
                </a:solidFill>
              </a:defRPr>
            </a:lvl1pPr>
          </a:lstStyle>
          <a:p>
            <a:r>
              <a:rPr lang="nb-NO" dirty="0"/>
              <a:t>Klikk på ikonet for å sette inn bilde.</a:t>
            </a:r>
          </a:p>
        </p:txBody>
      </p:sp>
      <p:sp>
        <p:nvSpPr>
          <p:cNvPr id="4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179512" y="180000"/>
            <a:ext cx="4302000" cy="2055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aseline="0">
                <a:solidFill>
                  <a:srgbClr val="7F7F7F"/>
                </a:solidFill>
              </a:defRPr>
            </a:lvl1pPr>
          </a:lstStyle>
          <a:p>
            <a:r>
              <a:rPr lang="nb-NO" dirty="0"/>
              <a:t>Klikk på ikonet for å sette inn bilde.</a:t>
            </a:r>
          </a:p>
        </p:txBody>
      </p:sp>
      <p:sp>
        <p:nvSpPr>
          <p:cNvPr id="5" name="Rektangel 4"/>
          <p:cNvSpPr/>
          <p:nvPr userDrawn="1"/>
        </p:nvSpPr>
        <p:spPr>
          <a:xfrm>
            <a:off x="180000" y="2415600"/>
            <a:ext cx="4302000" cy="2055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Rektangel 5"/>
          <p:cNvSpPr/>
          <p:nvPr userDrawn="1"/>
        </p:nvSpPr>
        <p:spPr>
          <a:xfrm>
            <a:off x="4662000" y="2415600"/>
            <a:ext cx="4302000" cy="2055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Plassholder for tekst 16"/>
          <p:cNvSpPr>
            <a:spLocks noGrp="1"/>
          </p:cNvSpPr>
          <p:nvPr>
            <p:ph type="body" sz="quarter" idx="13" hasCustomPrompt="1"/>
          </p:nvPr>
        </p:nvSpPr>
        <p:spPr>
          <a:xfrm>
            <a:off x="323528" y="2500313"/>
            <a:ext cx="4032448" cy="1871662"/>
          </a:xfrm>
          <a:prstGeom prst="rect">
            <a:avLst/>
          </a:prstGeom>
        </p:spPr>
        <p:txBody>
          <a:bodyPr vert="horz" anchor="ctr" anchorCtr="0"/>
          <a:lstStyle>
            <a:lvl1pPr marL="0" indent="0" algn="ctr">
              <a:buNone/>
              <a:defRPr sz="1600"/>
            </a:lvl1pPr>
          </a:lstStyle>
          <a:p>
            <a:r>
              <a:rPr lang="nb-NO" dirty="0"/>
              <a:t>Din tekst her</a:t>
            </a:r>
          </a:p>
        </p:txBody>
      </p:sp>
      <p:sp>
        <p:nvSpPr>
          <p:cNvPr id="11" name="Plassholder for tekst 16"/>
          <p:cNvSpPr>
            <a:spLocks noGrp="1"/>
          </p:cNvSpPr>
          <p:nvPr>
            <p:ph type="body" sz="quarter" idx="14" hasCustomPrompt="1"/>
          </p:nvPr>
        </p:nvSpPr>
        <p:spPr>
          <a:xfrm>
            <a:off x="4788024" y="2506356"/>
            <a:ext cx="4032448" cy="1871662"/>
          </a:xfrm>
          <a:prstGeom prst="rect">
            <a:avLst/>
          </a:prstGeom>
        </p:spPr>
        <p:txBody>
          <a:bodyPr vert="horz" anchor="ctr" anchorCtr="0"/>
          <a:lstStyle>
            <a:lvl1pPr marL="0" indent="0" algn="ctr">
              <a:buNone/>
              <a:defRPr sz="1600"/>
            </a:lvl1pPr>
          </a:lstStyle>
          <a:p>
            <a:r>
              <a:rPr lang="nb-NO" dirty="0"/>
              <a:t>Din tekst her</a:t>
            </a:r>
          </a:p>
        </p:txBody>
      </p:sp>
    </p:spTree>
    <p:extLst>
      <p:ext uri="{BB962C8B-B14F-4D97-AF65-F5344CB8AC3E}">
        <p14:creationId xmlns:p14="http://schemas.microsoft.com/office/powerpoint/2010/main" val="7258764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iste slid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876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 userDrawn="1"/>
        </p:nvSpPr>
        <p:spPr>
          <a:xfrm>
            <a:off x="180000" y="180000"/>
            <a:ext cx="8784000" cy="4291200"/>
          </a:xfrm>
          <a:prstGeom prst="rect">
            <a:avLst/>
          </a:prstGeom>
          <a:solidFill>
            <a:srgbClr val="1097B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>
              <a:solidFill>
                <a:schemeClr val="bg2"/>
              </a:solidFill>
            </a:endParaRPr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685800" y="1398380"/>
            <a:ext cx="7772400" cy="8269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b-NO" dirty="0"/>
              <a:t>DIN TEKST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473779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/>
              <a:t>Din undertekst her</a:t>
            </a:r>
          </a:p>
        </p:txBody>
      </p:sp>
    </p:spTree>
    <p:extLst>
      <p:ext uri="{BB962C8B-B14F-4D97-AF65-F5344CB8AC3E}">
        <p14:creationId xmlns:p14="http://schemas.microsoft.com/office/powerpoint/2010/main" val="2414024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5"/>
          <p:cNvSpPr/>
          <p:nvPr userDrawn="1"/>
        </p:nvSpPr>
        <p:spPr>
          <a:xfrm>
            <a:off x="180000" y="180000"/>
            <a:ext cx="8784000" cy="4291200"/>
          </a:xfrm>
          <a:prstGeom prst="rect">
            <a:avLst/>
          </a:prstGeom>
          <a:solidFill>
            <a:srgbClr val="F2F2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>
              <a:solidFill>
                <a:schemeClr val="bg2"/>
              </a:solidFill>
            </a:endParaRPr>
          </a:p>
        </p:txBody>
      </p:sp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457200" y="332339"/>
            <a:ext cx="8229600" cy="857250"/>
          </a:xfrm>
          <a:prstGeom prst="rect">
            <a:avLst/>
          </a:prstGeom>
        </p:spPr>
        <p:txBody>
          <a:bodyPr vert="horz"/>
          <a:lstStyle>
            <a:lvl1pPr algn="l">
              <a:defRPr sz="3600"/>
            </a:lvl1pPr>
          </a:lstStyle>
          <a:p>
            <a:r>
              <a:rPr lang="nb-NO" dirty="0"/>
              <a:t>Din overskrift her</a:t>
            </a:r>
          </a:p>
        </p:txBody>
      </p:sp>
      <p:sp>
        <p:nvSpPr>
          <p:cNvPr id="7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67694" y="1256136"/>
            <a:ext cx="8219105" cy="294263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/>
              <a:t>Din brødtekst her</a:t>
            </a:r>
          </a:p>
        </p:txBody>
      </p:sp>
    </p:spTree>
    <p:extLst>
      <p:ext uri="{BB962C8B-B14F-4D97-AF65-F5344CB8AC3E}">
        <p14:creationId xmlns:p14="http://schemas.microsoft.com/office/powerpoint/2010/main" val="3306776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punktl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 userDrawn="1"/>
        </p:nvSpPr>
        <p:spPr>
          <a:xfrm>
            <a:off x="180000" y="180000"/>
            <a:ext cx="8784000" cy="4291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457200" y="332339"/>
            <a:ext cx="8229600" cy="857250"/>
          </a:xfrm>
          <a:prstGeom prst="rect">
            <a:avLst/>
          </a:prstGeom>
        </p:spPr>
        <p:txBody>
          <a:bodyPr vert="horz"/>
          <a:lstStyle>
            <a:lvl1pPr algn="l">
              <a:defRPr sz="3600"/>
            </a:lvl1pPr>
          </a:lstStyle>
          <a:p>
            <a:r>
              <a:rPr lang="nb-NO" dirty="0"/>
              <a:t>Din overskrift her</a:t>
            </a:r>
          </a:p>
        </p:txBody>
      </p:sp>
      <p:sp>
        <p:nvSpPr>
          <p:cNvPr id="7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67694" y="1256136"/>
            <a:ext cx="8219105" cy="2942639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24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/>
              <a:t>Din</a:t>
            </a:r>
          </a:p>
          <a:p>
            <a:r>
              <a:rPr lang="nb-NO" dirty="0"/>
              <a:t>punktliste</a:t>
            </a:r>
          </a:p>
          <a:p>
            <a:r>
              <a:rPr lang="nb-NO" dirty="0"/>
              <a:t>her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04338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u.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 userDrawn="1"/>
        </p:nvSpPr>
        <p:spPr>
          <a:xfrm>
            <a:off x="180000" y="180000"/>
            <a:ext cx="8784488" cy="4291200"/>
          </a:xfrm>
          <a:prstGeom prst="rect">
            <a:avLst/>
          </a:prstGeom>
          <a:solidFill>
            <a:srgbClr val="F2F2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67694" y="512677"/>
            <a:ext cx="8219105" cy="378726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/>
              <a:t>Din tekst her</a:t>
            </a:r>
          </a:p>
        </p:txBody>
      </p:sp>
    </p:spTree>
    <p:extLst>
      <p:ext uri="{BB962C8B-B14F-4D97-AF65-F5344CB8AC3E}">
        <p14:creationId xmlns:p14="http://schemas.microsoft.com/office/powerpoint/2010/main" val="2016321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180000" y="180000"/>
            <a:ext cx="8784000" cy="4291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aseline="0">
                <a:solidFill>
                  <a:schemeClr val="tx2"/>
                </a:solidFill>
              </a:defRPr>
            </a:lvl1pPr>
          </a:lstStyle>
          <a:p>
            <a:r>
              <a:rPr lang="nb-NO" dirty="0"/>
              <a:t>Klikk på ikonet for å sette inn bilde.</a:t>
            </a:r>
          </a:p>
        </p:txBody>
      </p:sp>
    </p:spTree>
    <p:extLst>
      <p:ext uri="{BB962C8B-B14F-4D97-AF65-F5344CB8AC3E}">
        <p14:creationId xmlns:p14="http://schemas.microsoft.com/office/powerpoint/2010/main" val="2161610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media 2"/>
          <p:cNvSpPr>
            <a:spLocks noGrp="1"/>
          </p:cNvSpPr>
          <p:nvPr>
            <p:ph type="media" sz="quarter" idx="10" hasCustomPrompt="1"/>
          </p:nvPr>
        </p:nvSpPr>
        <p:spPr>
          <a:xfrm>
            <a:off x="180000" y="180000"/>
            <a:ext cx="8784000" cy="42912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b-NO" dirty="0"/>
              <a:t>Klikk på ikonet for å sette inn video.</a:t>
            </a:r>
          </a:p>
        </p:txBody>
      </p:sp>
    </p:spTree>
    <p:extLst>
      <p:ext uri="{BB962C8B-B14F-4D97-AF65-F5344CB8AC3E}">
        <p14:creationId xmlns:p14="http://schemas.microsoft.com/office/powerpoint/2010/main" val="378487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/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180000" y="180000"/>
            <a:ext cx="8784000" cy="4291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aseline="0">
                <a:solidFill>
                  <a:srgbClr val="808080"/>
                </a:solidFill>
              </a:defRPr>
            </a:lvl1pPr>
          </a:lstStyle>
          <a:p>
            <a:r>
              <a:rPr lang="nb-NO" dirty="0"/>
              <a:t>Klikk på ikonet for å sette inn bilde.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2339752" y="2931790"/>
            <a:ext cx="4536504" cy="857250"/>
          </a:xfrm>
          <a:prstGeom prst="rect">
            <a:avLst/>
          </a:prstGeom>
          <a:solidFill>
            <a:srgbClr val="1097B9">
              <a:alpha val="75000"/>
            </a:srgbClr>
          </a:solidFill>
        </p:spPr>
        <p:txBody>
          <a:bodyPr vert="horz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Din tekst her</a:t>
            </a:r>
          </a:p>
        </p:txBody>
      </p:sp>
    </p:spTree>
    <p:extLst>
      <p:ext uri="{BB962C8B-B14F-4D97-AF65-F5344CB8AC3E}">
        <p14:creationId xmlns:p14="http://schemas.microsoft.com/office/powerpoint/2010/main" val="198860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/Bild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>
          <a:xfrm>
            <a:off x="180000" y="180000"/>
            <a:ext cx="4302000" cy="4291200"/>
          </a:xfrm>
          <a:prstGeom prst="rect">
            <a:avLst/>
          </a:prstGeom>
          <a:solidFill>
            <a:srgbClr val="F2F2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323528" y="512677"/>
            <a:ext cx="3960290" cy="378726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/>
              <a:t>Din tekst her.</a:t>
            </a:r>
          </a:p>
        </p:txBody>
      </p:sp>
      <p:sp>
        <p:nvSpPr>
          <p:cNvPr id="6" name="Plassholder for bilde 4"/>
          <p:cNvSpPr>
            <a:spLocks noGrp="1"/>
          </p:cNvSpPr>
          <p:nvPr>
            <p:ph type="pic" sz="quarter" idx="11" hasCustomPrompt="1"/>
          </p:nvPr>
        </p:nvSpPr>
        <p:spPr>
          <a:xfrm>
            <a:off x="4662000" y="180000"/>
            <a:ext cx="4302000" cy="4291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aseline="0">
                <a:solidFill>
                  <a:srgbClr val="808080"/>
                </a:solidFill>
              </a:defRPr>
            </a:lvl1pPr>
          </a:lstStyle>
          <a:p>
            <a:r>
              <a:rPr lang="nb-NO" dirty="0"/>
              <a:t>Klikk på ikonet for å sette inn bilde.</a:t>
            </a:r>
          </a:p>
        </p:txBody>
      </p:sp>
    </p:spTree>
    <p:extLst>
      <p:ext uri="{BB962C8B-B14F-4D97-AF65-F5344CB8AC3E}">
        <p14:creationId xmlns:p14="http://schemas.microsoft.com/office/powerpoint/2010/main" val="2926781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ripa_bunn_ppt.jp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63975"/>
            <a:ext cx="9144000" cy="500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257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99" r:id="rId2"/>
    <p:sldLayoutId id="2147483682" r:id="rId3"/>
    <p:sldLayoutId id="2147483697" r:id="rId4"/>
    <p:sldLayoutId id="2147483695" r:id="rId5"/>
    <p:sldLayoutId id="2147483652" r:id="rId6"/>
    <p:sldLayoutId id="2147483698" r:id="rId7"/>
    <p:sldLayoutId id="2147483690" r:id="rId8"/>
    <p:sldLayoutId id="2147483686" r:id="rId9"/>
    <p:sldLayoutId id="2147483691" r:id="rId10"/>
    <p:sldLayoutId id="2147483694" r:id="rId11"/>
    <p:sldLayoutId id="2147483683" r:id="rId12"/>
    <p:sldLayoutId id="2147483688" r:id="rId13"/>
    <p:sldLayoutId id="2147483696" r:id="rId1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Velkommen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Del 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698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12DEBD1-EA8F-4141-A06B-2CFC7BE30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Program for skyteskolen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1EDBA074-CDB5-4899-8F01-2B3B7970AF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Del 1: Sikkerhet, håndtering av våpen og utstyr</a:t>
            </a:r>
          </a:p>
          <a:p>
            <a:r>
              <a:rPr lang="nb-NO" dirty="0"/>
              <a:t>Del 2: Sikting og avtrekk</a:t>
            </a:r>
          </a:p>
          <a:p>
            <a:r>
              <a:rPr lang="nb-NO" dirty="0"/>
              <a:t>Del 3: Skytestilling, nullpunkt og pusting</a:t>
            </a:r>
          </a:p>
          <a:p>
            <a:r>
              <a:rPr lang="nb-NO" b="1" dirty="0"/>
              <a:t>Del 4: Repetisjon av teknikk, konkurranse og avslutning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07249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42527D2-9F83-4294-BF44-9B2B8F8E2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Program for dagen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E93042BC-74AE-4B31-AF39-046EC2826E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Repetisjon av teori og teknikk</a:t>
            </a:r>
          </a:p>
          <a:p>
            <a:r>
              <a:rPr lang="nb-NO" dirty="0"/>
              <a:t>Skytetrening</a:t>
            </a:r>
          </a:p>
          <a:p>
            <a:r>
              <a:rPr lang="nb-NO" dirty="0"/>
              <a:t>Konkurranse/lek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15893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DB5EAAC-B9DD-4829-8D2D-0733DF48F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Repetisjon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E18337F0-A709-4D49-9B62-C03ABEE36C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Fra alle kurskvelder</a:t>
            </a:r>
          </a:p>
          <a:p>
            <a:r>
              <a:rPr lang="nb-NO" i="1" dirty="0"/>
              <a:t>Plukk slides fra de tidligere presentasjonene som du ønsker å repetere for skytterne</a:t>
            </a:r>
          </a:p>
          <a:p>
            <a:r>
              <a:rPr lang="nb-NO" i="1" dirty="0"/>
              <a:t>Lag gjerne litt spørsmål sånn at skytterne må huske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35256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409EFB1-D5BC-4830-BCA9-270157B218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Skyting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B0CA1FC7-B394-461E-BF15-B1DA98667C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7194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0BA76EC-0D86-4498-9641-58274EE0D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Skytetrening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33896AA0-2D42-4D3E-B510-5E4817B492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Arranger en avsluttende konkurranse eller lek hvor skytterne får øvd på alt de har lært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31084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0AF48A5-A767-48CD-ADED-50C33DA94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Avslutning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D3145F8C-6B9E-4EBD-A53F-07837F7B84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Utdeling av diplomer</a:t>
            </a:r>
          </a:p>
          <a:p>
            <a:r>
              <a:rPr lang="nb-NO" dirty="0"/>
              <a:t>Veien videre som skytter i klubben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07002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7293975"/>
      </p:ext>
    </p:extLst>
  </p:cSld>
  <p:clrMapOvr>
    <a:masterClrMapping/>
  </p:clrMapOvr>
</p:sld>
</file>

<file path=ppt/theme/theme1.xml><?xml version="1.0" encoding="utf-8"?>
<a:theme xmlns:a="http://schemas.openxmlformats.org/drawingml/2006/main" name="NRC_main">
  <a:themeElements>
    <a:clrScheme name="NRC colors">
      <a:dk1>
        <a:sysClr val="windowText" lastClr="000000"/>
      </a:dk1>
      <a:lt1>
        <a:sysClr val="window" lastClr="FFFFFF"/>
      </a:lt1>
      <a:dk2>
        <a:srgbClr val="808080"/>
      </a:dk2>
      <a:lt2>
        <a:srgbClr val="EEECE1"/>
      </a:lt2>
      <a:accent1>
        <a:srgbClr val="FF7600"/>
      </a:accent1>
      <a:accent2>
        <a:srgbClr val="72C7E7"/>
      </a:accent2>
      <a:accent3>
        <a:srgbClr val="0094B3"/>
      </a:accent3>
      <a:accent4>
        <a:srgbClr val="CE5C43"/>
      </a:accent4>
      <a:accent5>
        <a:srgbClr val="FDC82F"/>
      </a:accent5>
      <a:accent6>
        <a:srgbClr val="F79646"/>
      </a:accent6>
      <a:hlink>
        <a:srgbClr val="0000FF"/>
      </a:hlink>
      <a:folHlink>
        <a:srgbClr val="FF7600"/>
      </a:folHlink>
    </a:clrScheme>
    <a:fontScheme name="Vinkler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anchor="ctr" anchorCtr="0"/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17244</TotalTime>
  <Words>105</Words>
  <Application>Microsoft Office PowerPoint</Application>
  <PresentationFormat>Skjermfremvisning (16:9)</PresentationFormat>
  <Paragraphs>21</Paragraphs>
  <Slides>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3" baseType="lpstr">
      <vt:lpstr>Arial</vt:lpstr>
      <vt:lpstr>Calibri</vt:lpstr>
      <vt:lpstr>Franklin Gothic Book</vt:lpstr>
      <vt:lpstr>Franklin Gothic Medium</vt:lpstr>
      <vt:lpstr>NRC_main</vt:lpstr>
      <vt:lpstr>Velkommen</vt:lpstr>
      <vt:lpstr>Program for skyteskolen</vt:lpstr>
      <vt:lpstr>Program for dagen</vt:lpstr>
      <vt:lpstr>Repetisjon</vt:lpstr>
      <vt:lpstr>Skyting</vt:lpstr>
      <vt:lpstr>Skytetrening</vt:lpstr>
      <vt:lpstr>Avslutning</vt:lpstr>
      <vt:lpstr>PowerPoint-presentasjon</vt:lpstr>
    </vt:vector>
  </TitlesOfParts>
  <Company>Flyktninghjelpen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Erik  Giercksky</dc:creator>
  <cp:lastModifiedBy>Løvseth, Oda</cp:lastModifiedBy>
  <cp:revision>126</cp:revision>
  <dcterms:created xsi:type="dcterms:W3CDTF">2016-02-23T12:00:41Z</dcterms:created>
  <dcterms:modified xsi:type="dcterms:W3CDTF">2017-09-25T08:58:53Z</dcterms:modified>
</cp:coreProperties>
</file>