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19"/>
  </p:notesMasterIdLst>
  <p:sldIdLst>
    <p:sldId id="366" r:id="rId5"/>
    <p:sldId id="369" r:id="rId6"/>
    <p:sldId id="370" r:id="rId7"/>
    <p:sldId id="379" r:id="rId8"/>
    <p:sldId id="371" r:id="rId9"/>
    <p:sldId id="372" r:id="rId10"/>
    <p:sldId id="373" r:id="rId11"/>
    <p:sldId id="375" r:id="rId12"/>
    <p:sldId id="374" r:id="rId13"/>
    <p:sldId id="376" r:id="rId14"/>
    <p:sldId id="378" r:id="rId15"/>
    <p:sldId id="368" r:id="rId16"/>
    <p:sldId id="377" r:id="rId17"/>
    <p:sldId id="330" r:id="rId18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itt innhold" id="{80557A76-FBB0-AA42-B988-9EDE1D90D542}">
          <p14:sldIdLst>
            <p14:sldId id="366"/>
            <p14:sldId id="369"/>
            <p14:sldId id="370"/>
            <p14:sldId id="379"/>
            <p14:sldId id="371"/>
            <p14:sldId id="372"/>
            <p14:sldId id="373"/>
            <p14:sldId id="375"/>
            <p14:sldId id="374"/>
            <p14:sldId id="376"/>
            <p14:sldId id="378"/>
            <p14:sldId id="368"/>
            <p14:sldId id="377"/>
          </p14:sldIdLst>
        </p14:section>
        <p14:section name="Avslutning" id="{D1EBC697-6DDD-B04B-B0F2-A3D04D4BE7DE}">
          <p14:sldIdLst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7B9"/>
    <a:srgbClr val="0893B8"/>
    <a:srgbClr val="D1C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53924A-A31F-4EE9-90AB-069D45E74602}" v="4" dt="2022-10-02T07:55:50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0"/>
    <p:restoredTop sz="84045" autoAdjust="0"/>
  </p:normalViewPr>
  <p:slideViewPr>
    <p:cSldViewPr snapToObjects="1">
      <p:cViewPr varScale="1">
        <p:scale>
          <a:sx n="95" d="100"/>
          <a:sy n="95" d="100"/>
        </p:scale>
        <p:origin x="1090" y="62"/>
      </p:cViewPr>
      <p:guideLst>
        <p:guide orient="horz" pos="1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ønningen, Helene" userId="0d31fe82-d2aa-47b5-b8f8-bd1c673e708f" providerId="ADAL" clId="{AC53924A-A31F-4EE9-90AB-069D45E74602}"/>
    <pc:docChg chg="undo custSel addSld delSld modSld modSection">
      <pc:chgData name="Rønningen, Helene" userId="0d31fe82-d2aa-47b5-b8f8-bd1c673e708f" providerId="ADAL" clId="{AC53924A-A31F-4EE9-90AB-069D45E74602}" dt="2022-10-02T09:07:27.295" v="815" actId="20577"/>
      <pc:docMkLst>
        <pc:docMk/>
      </pc:docMkLst>
      <pc:sldChg chg="del">
        <pc:chgData name="Rønningen, Helene" userId="0d31fe82-d2aa-47b5-b8f8-bd1c673e708f" providerId="ADAL" clId="{AC53924A-A31F-4EE9-90AB-069D45E74602}" dt="2022-09-29T14:57:26.831" v="23" actId="47"/>
        <pc:sldMkLst>
          <pc:docMk/>
          <pc:sldMk cId="1377184672" sldId="333"/>
        </pc:sldMkLst>
      </pc:sldChg>
      <pc:sldChg chg="del">
        <pc:chgData name="Rønningen, Helene" userId="0d31fe82-d2aa-47b5-b8f8-bd1c673e708f" providerId="ADAL" clId="{AC53924A-A31F-4EE9-90AB-069D45E74602}" dt="2022-09-29T14:57:26.009" v="22" actId="47"/>
        <pc:sldMkLst>
          <pc:docMk/>
          <pc:sldMk cId="1719358379" sldId="364"/>
        </pc:sldMkLst>
      </pc:sldChg>
      <pc:sldChg chg="del">
        <pc:chgData name="Rønningen, Helene" userId="0d31fe82-d2aa-47b5-b8f8-bd1c673e708f" providerId="ADAL" clId="{AC53924A-A31F-4EE9-90AB-069D45E74602}" dt="2022-09-29T14:57:28.356" v="24" actId="47"/>
        <pc:sldMkLst>
          <pc:docMk/>
          <pc:sldMk cId="3591401474" sldId="365"/>
        </pc:sldMkLst>
      </pc:sldChg>
      <pc:sldChg chg="modSp mod">
        <pc:chgData name="Rønningen, Helene" userId="0d31fe82-d2aa-47b5-b8f8-bd1c673e708f" providerId="ADAL" clId="{AC53924A-A31F-4EE9-90AB-069D45E74602}" dt="2022-09-29T14:57:17.680" v="9" actId="20577"/>
        <pc:sldMkLst>
          <pc:docMk/>
          <pc:sldMk cId="1622698093" sldId="366"/>
        </pc:sldMkLst>
        <pc:spChg chg="mod">
          <ac:chgData name="Rønningen, Helene" userId="0d31fe82-d2aa-47b5-b8f8-bd1c673e708f" providerId="ADAL" clId="{AC53924A-A31F-4EE9-90AB-069D45E74602}" dt="2022-09-29T14:57:17.680" v="9" actId="20577"/>
          <ac:spMkLst>
            <pc:docMk/>
            <pc:sldMk cId="1622698093" sldId="366"/>
            <ac:spMk id="2" creationId="{00000000-0000-0000-0000-000000000000}"/>
          </ac:spMkLst>
        </pc:spChg>
      </pc:sldChg>
      <pc:sldChg chg="modSp new del mod">
        <pc:chgData name="Rønningen, Helene" userId="0d31fe82-d2aa-47b5-b8f8-bd1c673e708f" providerId="ADAL" clId="{AC53924A-A31F-4EE9-90AB-069D45E74602}" dt="2022-10-02T08:19:42.715" v="567" actId="47"/>
        <pc:sldMkLst>
          <pc:docMk/>
          <pc:sldMk cId="3641369104" sldId="367"/>
        </pc:sldMkLst>
        <pc:spChg chg="mod">
          <ac:chgData name="Rønningen, Helene" userId="0d31fe82-d2aa-47b5-b8f8-bd1c673e708f" providerId="ADAL" clId="{AC53924A-A31F-4EE9-90AB-069D45E74602}" dt="2022-09-29T14:57:23.503" v="21" actId="20577"/>
          <ac:spMkLst>
            <pc:docMk/>
            <pc:sldMk cId="3641369104" sldId="367"/>
            <ac:spMk id="2" creationId="{5526F9C7-837C-F0E4-1D46-B550E660F45B}"/>
          </ac:spMkLst>
        </pc:spChg>
      </pc:sldChg>
      <pc:sldChg chg="addSp modSp new mod">
        <pc:chgData name="Rønningen, Helene" userId="0d31fe82-d2aa-47b5-b8f8-bd1c673e708f" providerId="ADAL" clId="{AC53924A-A31F-4EE9-90AB-069D45E74602}" dt="2022-09-30T13:53:58.804" v="89" actId="1076"/>
        <pc:sldMkLst>
          <pc:docMk/>
          <pc:sldMk cId="2310501108" sldId="368"/>
        </pc:sldMkLst>
        <pc:spChg chg="mod">
          <ac:chgData name="Rønningen, Helene" userId="0d31fe82-d2aa-47b5-b8f8-bd1c673e708f" providerId="ADAL" clId="{AC53924A-A31F-4EE9-90AB-069D45E74602}" dt="2022-09-29T14:57:39.560" v="50" actId="20577"/>
          <ac:spMkLst>
            <pc:docMk/>
            <pc:sldMk cId="2310501108" sldId="368"/>
            <ac:spMk id="2" creationId="{9FCC62BB-B4E6-1EB1-0555-5D52C8ABB006}"/>
          </ac:spMkLst>
        </pc:spChg>
        <pc:spChg chg="mod">
          <ac:chgData name="Rønningen, Helene" userId="0d31fe82-d2aa-47b5-b8f8-bd1c673e708f" providerId="ADAL" clId="{AC53924A-A31F-4EE9-90AB-069D45E74602}" dt="2022-09-30T13:53:51.919" v="86" actId="207"/>
          <ac:spMkLst>
            <pc:docMk/>
            <pc:sldMk cId="2310501108" sldId="368"/>
            <ac:spMk id="3" creationId="{84F2BB43-9F5C-20C8-8E90-2E9EFD260AA9}"/>
          </ac:spMkLst>
        </pc:spChg>
        <pc:picChg chg="add mod">
          <ac:chgData name="Rønningen, Helene" userId="0d31fe82-d2aa-47b5-b8f8-bd1c673e708f" providerId="ADAL" clId="{AC53924A-A31F-4EE9-90AB-069D45E74602}" dt="2022-09-30T13:53:58.804" v="89" actId="1076"/>
          <ac:picMkLst>
            <pc:docMk/>
            <pc:sldMk cId="2310501108" sldId="368"/>
            <ac:picMk id="5" creationId="{B4DBF4B7-05D8-2DE2-69FD-DD05445A5803}"/>
          </ac:picMkLst>
        </pc:picChg>
      </pc:sldChg>
      <pc:sldChg chg="addSp delSp modSp new mod">
        <pc:chgData name="Rønningen, Helene" userId="0d31fe82-d2aa-47b5-b8f8-bd1c673e708f" providerId="ADAL" clId="{AC53924A-A31F-4EE9-90AB-069D45E74602}" dt="2022-10-02T07:43:59.340" v="175" actId="20577"/>
        <pc:sldMkLst>
          <pc:docMk/>
          <pc:sldMk cId="2245415811" sldId="369"/>
        </pc:sldMkLst>
        <pc:spChg chg="mod">
          <ac:chgData name="Rønningen, Helene" userId="0d31fe82-d2aa-47b5-b8f8-bd1c673e708f" providerId="ADAL" clId="{AC53924A-A31F-4EE9-90AB-069D45E74602}" dt="2022-10-02T07:42:14.904" v="110" actId="20577"/>
          <ac:spMkLst>
            <pc:docMk/>
            <pc:sldMk cId="2245415811" sldId="369"/>
            <ac:spMk id="2" creationId="{CA62186D-233C-E233-A456-95040CB91CC6}"/>
          </ac:spMkLst>
        </pc:spChg>
        <pc:spChg chg="add del mod">
          <ac:chgData name="Rønningen, Helene" userId="0d31fe82-d2aa-47b5-b8f8-bd1c673e708f" providerId="ADAL" clId="{AC53924A-A31F-4EE9-90AB-069D45E74602}" dt="2022-10-02T07:43:59.340" v="175" actId="20577"/>
          <ac:spMkLst>
            <pc:docMk/>
            <pc:sldMk cId="2245415811" sldId="369"/>
            <ac:spMk id="3" creationId="{C03510B8-89B0-370B-A506-66DFB313AF87}"/>
          </ac:spMkLst>
        </pc:spChg>
      </pc:sldChg>
      <pc:sldChg chg="new del">
        <pc:chgData name="Rønningen, Helene" userId="0d31fe82-d2aa-47b5-b8f8-bd1c673e708f" providerId="ADAL" clId="{AC53924A-A31F-4EE9-90AB-069D45E74602}" dt="2022-10-02T07:41:59.326" v="91" actId="47"/>
        <pc:sldMkLst>
          <pc:docMk/>
          <pc:sldMk cId="3233836100" sldId="369"/>
        </pc:sldMkLst>
      </pc:sldChg>
      <pc:sldChg chg="modSp new mod">
        <pc:chgData name="Rønningen, Helene" userId="0d31fe82-d2aa-47b5-b8f8-bd1c673e708f" providerId="ADAL" clId="{AC53924A-A31F-4EE9-90AB-069D45E74602}" dt="2022-10-02T07:42:36.672" v="153" actId="20577"/>
        <pc:sldMkLst>
          <pc:docMk/>
          <pc:sldMk cId="2552474917" sldId="370"/>
        </pc:sldMkLst>
        <pc:spChg chg="mod">
          <ac:chgData name="Rønningen, Helene" userId="0d31fe82-d2aa-47b5-b8f8-bd1c673e708f" providerId="ADAL" clId="{AC53924A-A31F-4EE9-90AB-069D45E74602}" dt="2022-10-02T07:42:32.936" v="141" actId="20577"/>
          <ac:spMkLst>
            <pc:docMk/>
            <pc:sldMk cId="2552474917" sldId="370"/>
            <ac:spMk id="2" creationId="{8161DF26-21A5-4DA1-0442-2E9F52EB7581}"/>
          </ac:spMkLst>
        </pc:spChg>
        <pc:spChg chg="mod">
          <ac:chgData name="Rønningen, Helene" userId="0d31fe82-d2aa-47b5-b8f8-bd1c673e708f" providerId="ADAL" clId="{AC53924A-A31F-4EE9-90AB-069D45E74602}" dt="2022-10-02T07:42:36.672" v="153" actId="20577"/>
          <ac:spMkLst>
            <pc:docMk/>
            <pc:sldMk cId="2552474917" sldId="370"/>
            <ac:spMk id="3" creationId="{570C7710-A808-74EE-431F-1ED395AE8ED5}"/>
          </ac:spMkLst>
        </pc:spChg>
      </pc:sldChg>
      <pc:sldChg chg="modSp new mod">
        <pc:chgData name="Rønningen, Helene" userId="0d31fe82-d2aa-47b5-b8f8-bd1c673e708f" providerId="ADAL" clId="{AC53924A-A31F-4EE9-90AB-069D45E74602}" dt="2022-10-02T07:54:42.222" v="228" actId="20577"/>
        <pc:sldMkLst>
          <pc:docMk/>
          <pc:sldMk cId="3380573911" sldId="371"/>
        </pc:sldMkLst>
        <pc:spChg chg="mod">
          <ac:chgData name="Rønningen, Helene" userId="0d31fe82-d2aa-47b5-b8f8-bd1c673e708f" providerId="ADAL" clId="{AC53924A-A31F-4EE9-90AB-069D45E74602}" dt="2022-10-02T07:54:32.325" v="212" actId="5793"/>
          <ac:spMkLst>
            <pc:docMk/>
            <pc:sldMk cId="3380573911" sldId="371"/>
            <ac:spMk id="2" creationId="{0FDFB219-65EC-4346-B315-218C89CA19AA}"/>
          </ac:spMkLst>
        </pc:spChg>
        <pc:spChg chg="mod">
          <ac:chgData name="Rønningen, Helene" userId="0d31fe82-d2aa-47b5-b8f8-bd1c673e708f" providerId="ADAL" clId="{AC53924A-A31F-4EE9-90AB-069D45E74602}" dt="2022-10-02T07:54:42.222" v="228" actId="20577"/>
          <ac:spMkLst>
            <pc:docMk/>
            <pc:sldMk cId="3380573911" sldId="371"/>
            <ac:spMk id="3" creationId="{11EA8D99-9576-4DDE-E464-57CF01DF0540}"/>
          </ac:spMkLst>
        </pc:spChg>
      </pc:sldChg>
      <pc:sldChg chg="new del">
        <pc:chgData name="Rønningen, Helene" userId="0d31fe82-d2aa-47b5-b8f8-bd1c673e708f" providerId="ADAL" clId="{AC53924A-A31F-4EE9-90AB-069D45E74602}" dt="2022-10-02T07:54:49.659" v="231" actId="47"/>
        <pc:sldMkLst>
          <pc:docMk/>
          <pc:sldMk cId="738387676" sldId="372"/>
        </pc:sldMkLst>
      </pc:sldChg>
      <pc:sldChg chg="modSp new mod">
        <pc:chgData name="Rønningen, Helene" userId="0d31fe82-d2aa-47b5-b8f8-bd1c673e708f" providerId="ADAL" clId="{AC53924A-A31F-4EE9-90AB-069D45E74602}" dt="2022-10-02T07:55:46.667" v="307" actId="20577"/>
        <pc:sldMkLst>
          <pc:docMk/>
          <pc:sldMk cId="4187349433" sldId="372"/>
        </pc:sldMkLst>
        <pc:spChg chg="mod">
          <ac:chgData name="Rønningen, Helene" userId="0d31fe82-d2aa-47b5-b8f8-bd1c673e708f" providerId="ADAL" clId="{AC53924A-A31F-4EE9-90AB-069D45E74602}" dt="2022-10-02T07:55:46.667" v="307" actId="20577"/>
          <ac:spMkLst>
            <pc:docMk/>
            <pc:sldMk cId="4187349433" sldId="372"/>
            <ac:spMk id="2" creationId="{64DD9A4D-EB22-8004-1BBA-80817FECF013}"/>
          </ac:spMkLst>
        </pc:spChg>
        <pc:spChg chg="mod">
          <ac:chgData name="Rønningen, Helene" userId="0d31fe82-d2aa-47b5-b8f8-bd1c673e708f" providerId="ADAL" clId="{AC53924A-A31F-4EE9-90AB-069D45E74602}" dt="2022-10-02T07:55:33.674" v="301" actId="20577"/>
          <ac:spMkLst>
            <pc:docMk/>
            <pc:sldMk cId="4187349433" sldId="372"/>
            <ac:spMk id="3" creationId="{D23209C4-269F-4225-1670-070E6A979DB5}"/>
          </ac:spMkLst>
        </pc:spChg>
      </pc:sldChg>
      <pc:sldChg chg="new del">
        <pc:chgData name="Rønningen, Helene" userId="0d31fe82-d2aa-47b5-b8f8-bd1c673e708f" providerId="ADAL" clId="{AC53924A-A31F-4EE9-90AB-069D45E74602}" dt="2022-10-02T07:54:50.252" v="232" actId="47"/>
        <pc:sldMkLst>
          <pc:docMk/>
          <pc:sldMk cId="2185758882" sldId="373"/>
        </pc:sldMkLst>
      </pc:sldChg>
      <pc:sldChg chg="modSp add mod">
        <pc:chgData name="Rønningen, Helene" userId="0d31fe82-d2aa-47b5-b8f8-bd1c673e708f" providerId="ADAL" clId="{AC53924A-A31F-4EE9-90AB-069D45E74602}" dt="2022-10-02T07:58:52.575" v="494" actId="20577"/>
        <pc:sldMkLst>
          <pc:docMk/>
          <pc:sldMk cId="3904698048" sldId="373"/>
        </pc:sldMkLst>
        <pc:spChg chg="mod">
          <ac:chgData name="Rønningen, Helene" userId="0d31fe82-d2aa-47b5-b8f8-bd1c673e708f" providerId="ADAL" clId="{AC53924A-A31F-4EE9-90AB-069D45E74602}" dt="2022-10-02T07:58:52.575" v="494" actId="20577"/>
          <ac:spMkLst>
            <pc:docMk/>
            <pc:sldMk cId="3904698048" sldId="373"/>
            <ac:spMk id="2" creationId="{64DD9A4D-EB22-8004-1BBA-80817FECF013}"/>
          </ac:spMkLst>
        </pc:spChg>
        <pc:spChg chg="mod">
          <ac:chgData name="Rønningen, Helene" userId="0d31fe82-d2aa-47b5-b8f8-bd1c673e708f" providerId="ADAL" clId="{AC53924A-A31F-4EE9-90AB-069D45E74602}" dt="2022-10-02T07:56:25.281" v="352" actId="20577"/>
          <ac:spMkLst>
            <pc:docMk/>
            <pc:sldMk cId="3904698048" sldId="373"/>
            <ac:spMk id="3" creationId="{D23209C4-269F-4225-1670-070E6A979DB5}"/>
          </ac:spMkLst>
        </pc:spChg>
      </pc:sldChg>
      <pc:sldChg chg="modSp new mod">
        <pc:chgData name="Rønningen, Helene" userId="0d31fe82-d2aa-47b5-b8f8-bd1c673e708f" providerId="ADAL" clId="{AC53924A-A31F-4EE9-90AB-069D45E74602}" dt="2022-10-02T08:42:51.005" v="677" actId="20577"/>
        <pc:sldMkLst>
          <pc:docMk/>
          <pc:sldMk cId="2985548934" sldId="374"/>
        </pc:sldMkLst>
        <pc:spChg chg="mod">
          <ac:chgData name="Rønningen, Helene" userId="0d31fe82-d2aa-47b5-b8f8-bd1c673e708f" providerId="ADAL" clId="{AC53924A-A31F-4EE9-90AB-069D45E74602}" dt="2022-10-02T08:42:51.005" v="677" actId="20577"/>
          <ac:spMkLst>
            <pc:docMk/>
            <pc:sldMk cId="2985548934" sldId="374"/>
            <ac:spMk id="2" creationId="{7212FAE7-8F90-C4BB-FDB5-8CCFC32CD19D}"/>
          </ac:spMkLst>
        </pc:spChg>
        <pc:spChg chg="mod">
          <ac:chgData name="Rønningen, Helene" userId="0d31fe82-d2aa-47b5-b8f8-bd1c673e708f" providerId="ADAL" clId="{AC53924A-A31F-4EE9-90AB-069D45E74602}" dt="2022-10-02T07:58:00.807" v="430" actId="20577"/>
          <ac:spMkLst>
            <pc:docMk/>
            <pc:sldMk cId="2985548934" sldId="374"/>
            <ac:spMk id="3" creationId="{9DD8A1A1-9806-0AAD-5A83-6E2F01B275C7}"/>
          </ac:spMkLst>
        </pc:spChg>
      </pc:sldChg>
      <pc:sldChg chg="new del">
        <pc:chgData name="Rønningen, Helene" userId="0d31fe82-d2aa-47b5-b8f8-bd1c673e708f" providerId="ADAL" clId="{AC53924A-A31F-4EE9-90AB-069D45E74602}" dt="2022-10-02T07:56:33.072" v="354" actId="47"/>
        <pc:sldMkLst>
          <pc:docMk/>
          <pc:sldMk cId="4038261103" sldId="374"/>
        </pc:sldMkLst>
      </pc:sldChg>
      <pc:sldChg chg="modSp new mod">
        <pc:chgData name="Rønningen, Helene" userId="0d31fe82-d2aa-47b5-b8f8-bd1c673e708f" providerId="ADAL" clId="{AC53924A-A31F-4EE9-90AB-069D45E74602}" dt="2022-10-02T07:58:58.769" v="495" actId="20577"/>
        <pc:sldMkLst>
          <pc:docMk/>
          <pc:sldMk cId="3566503391" sldId="375"/>
        </pc:sldMkLst>
        <pc:spChg chg="mod">
          <ac:chgData name="Rønningen, Helene" userId="0d31fe82-d2aa-47b5-b8f8-bd1c673e708f" providerId="ADAL" clId="{AC53924A-A31F-4EE9-90AB-069D45E74602}" dt="2022-10-02T07:58:58.769" v="495" actId="20577"/>
          <ac:spMkLst>
            <pc:docMk/>
            <pc:sldMk cId="3566503391" sldId="375"/>
            <ac:spMk id="2" creationId="{C5A04B68-7F6A-4A0A-90FB-15487B0BD570}"/>
          </ac:spMkLst>
        </pc:spChg>
        <pc:spChg chg="mod">
          <ac:chgData name="Rønningen, Helene" userId="0d31fe82-d2aa-47b5-b8f8-bd1c673e708f" providerId="ADAL" clId="{AC53924A-A31F-4EE9-90AB-069D45E74602}" dt="2022-10-02T07:58:40.994" v="493" actId="20577"/>
          <ac:spMkLst>
            <pc:docMk/>
            <pc:sldMk cId="3566503391" sldId="375"/>
            <ac:spMk id="3" creationId="{44CE8515-8556-1081-1DCE-5A6D04E7FA7F}"/>
          </ac:spMkLst>
        </pc:spChg>
      </pc:sldChg>
      <pc:sldChg chg="delSp modSp new mod">
        <pc:chgData name="Rønningen, Helene" userId="0d31fe82-d2aa-47b5-b8f8-bd1c673e708f" providerId="ADAL" clId="{AC53924A-A31F-4EE9-90AB-069D45E74602}" dt="2022-10-02T07:59:54.615" v="564" actId="478"/>
        <pc:sldMkLst>
          <pc:docMk/>
          <pc:sldMk cId="3043336990" sldId="376"/>
        </pc:sldMkLst>
        <pc:spChg chg="mod">
          <ac:chgData name="Rønningen, Helene" userId="0d31fe82-d2aa-47b5-b8f8-bd1c673e708f" providerId="ADAL" clId="{AC53924A-A31F-4EE9-90AB-069D45E74602}" dt="2022-10-02T07:59:52.659" v="563" actId="14100"/>
          <ac:spMkLst>
            <pc:docMk/>
            <pc:sldMk cId="3043336990" sldId="376"/>
            <ac:spMk id="2" creationId="{E3059470-0252-0D96-ED16-80FC3F9700F5}"/>
          </ac:spMkLst>
        </pc:spChg>
        <pc:spChg chg="del mod">
          <ac:chgData name="Rønningen, Helene" userId="0d31fe82-d2aa-47b5-b8f8-bd1c673e708f" providerId="ADAL" clId="{AC53924A-A31F-4EE9-90AB-069D45E74602}" dt="2022-10-02T07:59:54.615" v="564" actId="478"/>
          <ac:spMkLst>
            <pc:docMk/>
            <pc:sldMk cId="3043336990" sldId="376"/>
            <ac:spMk id="3" creationId="{BAAABCF7-4952-71E2-3571-3EF0AB36AC12}"/>
          </ac:spMkLst>
        </pc:spChg>
      </pc:sldChg>
      <pc:sldChg chg="new del">
        <pc:chgData name="Rønningen, Helene" userId="0d31fe82-d2aa-47b5-b8f8-bd1c673e708f" providerId="ADAL" clId="{AC53924A-A31F-4EE9-90AB-069D45E74602}" dt="2022-10-02T08:19:36.408" v="566" actId="47"/>
        <pc:sldMkLst>
          <pc:docMk/>
          <pc:sldMk cId="3772417671" sldId="377"/>
        </pc:sldMkLst>
      </pc:sldChg>
      <pc:sldChg chg="addSp delSp modSp new mod">
        <pc:chgData name="Rønningen, Helene" userId="0d31fe82-d2aa-47b5-b8f8-bd1c673e708f" providerId="ADAL" clId="{AC53924A-A31F-4EE9-90AB-069D45E74602}" dt="2022-10-02T08:20:30.290" v="610" actId="20577"/>
        <pc:sldMkLst>
          <pc:docMk/>
          <pc:sldMk cId="3790201010" sldId="377"/>
        </pc:sldMkLst>
        <pc:spChg chg="mod">
          <ac:chgData name="Rønningen, Helene" userId="0d31fe82-d2aa-47b5-b8f8-bd1c673e708f" providerId="ADAL" clId="{AC53924A-A31F-4EE9-90AB-069D45E74602}" dt="2022-10-02T08:20:09.514" v="592" actId="20577"/>
          <ac:spMkLst>
            <pc:docMk/>
            <pc:sldMk cId="3790201010" sldId="377"/>
            <ac:spMk id="2" creationId="{5391F338-3014-A467-6861-B905F30BCF96}"/>
          </ac:spMkLst>
        </pc:spChg>
        <pc:spChg chg="add del mod">
          <ac:chgData name="Rønningen, Helene" userId="0d31fe82-d2aa-47b5-b8f8-bd1c673e708f" providerId="ADAL" clId="{AC53924A-A31F-4EE9-90AB-069D45E74602}" dt="2022-10-02T08:20:30.290" v="610" actId="20577"/>
          <ac:spMkLst>
            <pc:docMk/>
            <pc:sldMk cId="3790201010" sldId="377"/>
            <ac:spMk id="3" creationId="{64672AAD-284B-DE32-DF2A-7C0056DF8310}"/>
          </ac:spMkLst>
        </pc:spChg>
      </pc:sldChg>
      <pc:sldChg chg="modSp new mod">
        <pc:chgData name="Rønningen, Helene" userId="0d31fe82-d2aa-47b5-b8f8-bd1c673e708f" providerId="ADAL" clId="{AC53924A-A31F-4EE9-90AB-069D45E74602}" dt="2022-10-02T08:43:52.260" v="749" actId="5793"/>
        <pc:sldMkLst>
          <pc:docMk/>
          <pc:sldMk cId="4130407856" sldId="378"/>
        </pc:sldMkLst>
        <pc:spChg chg="mod">
          <ac:chgData name="Rønningen, Helene" userId="0d31fe82-d2aa-47b5-b8f8-bd1c673e708f" providerId="ADAL" clId="{AC53924A-A31F-4EE9-90AB-069D45E74602}" dt="2022-10-02T08:43:52.260" v="749" actId="5793"/>
          <ac:spMkLst>
            <pc:docMk/>
            <pc:sldMk cId="4130407856" sldId="378"/>
            <ac:spMk id="2" creationId="{1DCA8F85-4D1B-06BA-5E4F-8FB94A6EF369}"/>
          </ac:spMkLst>
        </pc:spChg>
        <pc:spChg chg="mod">
          <ac:chgData name="Rønningen, Helene" userId="0d31fe82-d2aa-47b5-b8f8-bd1c673e708f" providerId="ADAL" clId="{AC53924A-A31F-4EE9-90AB-069D45E74602}" dt="2022-10-02T08:43:29.466" v="745" actId="20577"/>
          <ac:spMkLst>
            <pc:docMk/>
            <pc:sldMk cId="4130407856" sldId="378"/>
            <ac:spMk id="3" creationId="{51601937-EA99-273F-1626-DFB1491977C8}"/>
          </ac:spMkLst>
        </pc:spChg>
      </pc:sldChg>
      <pc:sldChg chg="modSp new mod">
        <pc:chgData name="Rønningen, Helene" userId="0d31fe82-d2aa-47b5-b8f8-bd1c673e708f" providerId="ADAL" clId="{AC53924A-A31F-4EE9-90AB-069D45E74602}" dt="2022-10-02T09:07:27.295" v="815" actId="20577"/>
        <pc:sldMkLst>
          <pc:docMk/>
          <pc:sldMk cId="911463340" sldId="379"/>
        </pc:sldMkLst>
        <pc:spChg chg="mod">
          <ac:chgData name="Rønningen, Helene" userId="0d31fe82-d2aa-47b5-b8f8-bd1c673e708f" providerId="ADAL" clId="{AC53924A-A31F-4EE9-90AB-069D45E74602}" dt="2022-10-02T09:07:13.779" v="767" actId="20577"/>
          <ac:spMkLst>
            <pc:docMk/>
            <pc:sldMk cId="911463340" sldId="379"/>
            <ac:spMk id="2" creationId="{C5C61C2C-791E-6FCF-865D-12DCCED92030}"/>
          </ac:spMkLst>
        </pc:spChg>
        <pc:spChg chg="mod">
          <ac:chgData name="Rønningen, Helene" userId="0d31fe82-d2aa-47b5-b8f8-bd1c673e708f" providerId="ADAL" clId="{AC53924A-A31F-4EE9-90AB-069D45E74602}" dt="2022-10-02T09:07:27.295" v="815" actId="20577"/>
          <ac:spMkLst>
            <pc:docMk/>
            <pc:sldMk cId="911463340" sldId="379"/>
            <ac:spMk id="3" creationId="{75E2EE17-82B9-0813-35FA-AA2656A006E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E6E79-2D96-5840-AFF1-66748718E0C2}" type="datetimeFigureOut">
              <a:rPr lang="nb-NO" smtClean="0"/>
              <a:t>02.10.2022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6F387-6E53-C74A-BD1D-E220B9055E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182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2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398380"/>
            <a:ext cx="7772400" cy="8269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DIN TEKST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7377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undertekst her</a:t>
            </a:r>
          </a:p>
        </p:txBody>
      </p:sp>
    </p:spTree>
    <p:extLst>
      <p:ext uri="{BB962C8B-B14F-4D97-AF65-F5344CB8AC3E}">
        <p14:creationId xmlns:p14="http://schemas.microsoft.com/office/powerpoint/2010/main" val="17765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Bild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2" hasCustomPrompt="1"/>
          </p:nvPr>
        </p:nvSpPr>
        <p:spPr>
          <a:xfrm>
            <a:off x="6156000" y="180000"/>
            <a:ext cx="2808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4" name="Rektangel 3"/>
          <p:cNvSpPr/>
          <p:nvPr userDrawn="1"/>
        </p:nvSpPr>
        <p:spPr>
          <a:xfrm>
            <a:off x="180000" y="180000"/>
            <a:ext cx="5796000" cy="4291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540060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tekst her.</a:t>
            </a:r>
          </a:p>
        </p:txBody>
      </p:sp>
    </p:spTree>
    <p:extLst>
      <p:ext uri="{BB962C8B-B14F-4D97-AF65-F5344CB8AC3E}">
        <p14:creationId xmlns:p14="http://schemas.microsoft.com/office/powerpoint/2010/main" val="162150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Bilde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180000"/>
            <a:ext cx="5796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7F7F7F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4" name="Rektangel 3"/>
          <p:cNvSpPr/>
          <p:nvPr userDrawn="1"/>
        </p:nvSpPr>
        <p:spPr>
          <a:xfrm>
            <a:off x="6156000" y="180000"/>
            <a:ext cx="2808000" cy="4291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00192" y="512677"/>
            <a:ext cx="252028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tekst her.</a:t>
            </a:r>
          </a:p>
        </p:txBody>
      </p:sp>
    </p:spTree>
    <p:extLst>
      <p:ext uri="{BB962C8B-B14F-4D97-AF65-F5344CB8AC3E}">
        <p14:creationId xmlns:p14="http://schemas.microsoft.com/office/powerpoint/2010/main" val="2610430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7F7F7F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8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7F7F7F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</p:spTree>
    <p:extLst>
      <p:ext uri="{BB962C8B-B14F-4D97-AF65-F5344CB8AC3E}">
        <p14:creationId xmlns:p14="http://schemas.microsoft.com/office/powerpoint/2010/main" val="1847318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Bilde/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7F7F7F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4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79512" y="180000"/>
            <a:ext cx="4302000" cy="205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7F7F7F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5" name="Rektangel 4"/>
          <p:cNvSpPr/>
          <p:nvPr userDrawn="1"/>
        </p:nvSpPr>
        <p:spPr>
          <a:xfrm>
            <a:off x="180000" y="2415600"/>
            <a:ext cx="4302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/>
          <p:cNvSpPr/>
          <p:nvPr userDrawn="1"/>
        </p:nvSpPr>
        <p:spPr>
          <a:xfrm>
            <a:off x="4662000" y="2415600"/>
            <a:ext cx="4302000" cy="2055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lassholder for tekst 16"/>
          <p:cNvSpPr>
            <a:spLocks noGrp="1"/>
          </p:cNvSpPr>
          <p:nvPr>
            <p:ph type="body" sz="quarter" idx="13" hasCustomPrompt="1"/>
          </p:nvPr>
        </p:nvSpPr>
        <p:spPr>
          <a:xfrm>
            <a:off x="323528" y="2500313"/>
            <a:ext cx="4032448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nb-NO" dirty="0"/>
              <a:t>Din tekst her</a:t>
            </a:r>
          </a:p>
        </p:txBody>
      </p:sp>
      <p:sp>
        <p:nvSpPr>
          <p:cNvPr id="11" name="Plassholder for tekst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24" y="2506356"/>
            <a:ext cx="4032448" cy="1871662"/>
          </a:xfrm>
          <a:prstGeom prst="rect">
            <a:avLst/>
          </a:prstGeom>
        </p:spPr>
        <p:txBody>
          <a:bodyPr vert="horz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nb-NO" dirty="0"/>
              <a:t>Din tekst her</a:t>
            </a:r>
          </a:p>
        </p:txBody>
      </p:sp>
    </p:spTree>
    <p:extLst>
      <p:ext uri="{BB962C8B-B14F-4D97-AF65-F5344CB8AC3E}">
        <p14:creationId xmlns:p14="http://schemas.microsoft.com/office/powerpoint/2010/main" val="725876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ste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7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rgbClr val="109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2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398380"/>
            <a:ext cx="7772400" cy="8269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DIN TEKST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7377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undertekst her</a:t>
            </a:r>
          </a:p>
        </p:txBody>
      </p:sp>
    </p:spTree>
    <p:extLst>
      <p:ext uri="{BB962C8B-B14F-4D97-AF65-F5344CB8AC3E}">
        <p14:creationId xmlns:p14="http://schemas.microsoft.com/office/powerpoint/2010/main" val="24140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5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2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332339"/>
            <a:ext cx="8229600" cy="857250"/>
          </a:xfrm>
          <a:prstGeom prst="rect">
            <a:avLst/>
          </a:prstGeom>
        </p:spPr>
        <p:txBody>
          <a:bodyPr vert="horz"/>
          <a:lstStyle>
            <a:lvl1pPr algn="l">
              <a:defRPr sz="3600"/>
            </a:lvl1pPr>
          </a:lstStyle>
          <a:p>
            <a:r>
              <a:rPr lang="nb-NO" dirty="0"/>
              <a:t>Din overskrift her</a:t>
            </a:r>
          </a:p>
        </p:txBody>
      </p:sp>
      <p:sp>
        <p:nvSpPr>
          <p:cNvPr id="7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67694" y="1256136"/>
            <a:ext cx="8219105" cy="294263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brødtekst her</a:t>
            </a:r>
          </a:p>
        </p:txBody>
      </p:sp>
    </p:spTree>
    <p:extLst>
      <p:ext uri="{BB962C8B-B14F-4D97-AF65-F5344CB8AC3E}">
        <p14:creationId xmlns:p14="http://schemas.microsoft.com/office/powerpoint/2010/main" val="330677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80000" y="180000"/>
            <a:ext cx="8784000" cy="42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332339"/>
            <a:ext cx="8229600" cy="857250"/>
          </a:xfrm>
          <a:prstGeom prst="rect">
            <a:avLst/>
          </a:prstGeom>
        </p:spPr>
        <p:txBody>
          <a:bodyPr vert="horz"/>
          <a:lstStyle>
            <a:lvl1pPr algn="l">
              <a:defRPr sz="3600"/>
            </a:lvl1pPr>
          </a:lstStyle>
          <a:p>
            <a:r>
              <a:rPr lang="nb-NO" dirty="0"/>
              <a:t>Din overskrift her</a:t>
            </a:r>
          </a:p>
        </p:txBody>
      </p:sp>
      <p:sp>
        <p:nvSpPr>
          <p:cNvPr id="7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67694" y="1256136"/>
            <a:ext cx="8219105" cy="2942639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</a:t>
            </a:r>
          </a:p>
          <a:p>
            <a:r>
              <a:rPr lang="nb-NO" dirty="0"/>
              <a:t>punktliste</a:t>
            </a:r>
          </a:p>
          <a:p>
            <a:r>
              <a:rPr lang="nb-NO" dirty="0"/>
              <a:t>her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433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u.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80000" y="180000"/>
            <a:ext cx="8784488" cy="4291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67694" y="512677"/>
            <a:ext cx="8219105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tekst her</a:t>
            </a:r>
          </a:p>
        </p:txBody>
      </p:sp>
    </p:spTree>
    <p:extLst>
      <p:ext uri="{BB962C8B-B14F-4D97-AF65-F5344CB8AC3E}">
        <p14:creationId xmlns:p14="http://schemas.microsoft.com/office/powerpoint/2010/main" val="201632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</p:spTree>
    <p:extLst>
      <p:ext uri="{BB962C8B-B14F-4D97-AF65-F5344CB8AC3E}">
        <p14:creationId xmlns:p14="http://schemas.microsoft.com/office/powerpoint/2010/main" val="216161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media 2"/>
          <p:cNvSpPr>
            <a:spLocks noGrp="1"/>
          </p:cNvSpPr>
          <p:nvPr>
            <p:ph type="media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dirty="0"/>
              <a:t>Klikk på ikonet for å sette inn video.</a:t>
            </a:r>
          </a:p>
        </p:txBody>
      </p:sp>
    </p:spTree>
    <p:extLst>
      <p:ext uri="{BB962C8B-B14F-4D97-AF65-F5344CB8AC3E}">
        <p14:creationId xmlns:p14="http://schemas.microsoft.com/office/powerpoint/2010/main" val="37848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80000" y="180000"/>
            <a:ext cx="8784000" cy="429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rgbClr val="808080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339752" y="2931790"/>
            <a:ext cx="4536504" cy="857250"/>
          </a:xfrm>
          <a:prstGeom prst="rect">
            <a:avLst/>
          </a:prstGeom>
          <a:solidFill>
            <a:srgbClr val="1097B9">
              <a:alpha val="75000"/>
            </a:srgbClr>
          </a:solidFill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Din tekst her</a:t>
            </a:r>
          </a:p>
        </p:txBody>
      </p:sp>
    </p:spTree>
    <p:extLst>
      <p:ext uri="{BB962C8B-B14F-4D97-AF65-F5344CB8AC3E}">
        <p14:creationId xmlns:p14="http://schemas.microsoft.com/office/powerpoint/2010/main" val="19886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Bil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180000" y="180000"/>
            <a:ext cx="4302000" cy="4291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512677"/>
            <a:ext cx="3960290" cy="37872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Din tekst her.</a:t>
            </a:r>
          </a:p>
        </p:txBody>
      </p:sp>
      <p:sp>
        <p:nvSpPr>
          <p:cNvPr id="6" name="Plassholder for bilde 4"/>
          <p:cNvSpPr>
            <a:spLocks noGrp="1"/>
          </p:cNvSpPr>
          <p:nvPr>
            <p:ph type="pic" sz="quarter" idx="11" hasCustomPrompt="1"/>
          </p:nvPr>
        </p:nvSpPr>
        <p:spPr>
          <a:xfrm>
            <a:off x="4662000" y="180000"/>
            <a:ext cx="4302000" cy="429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808080"/>
                </a:solidFill>
              </a:defRPr>
            </a:lvl1pPr>
          </a:lstStyle>
          <a:p>
            <a:r>
              <a:rPr lang="nb-NO" dirty="0"/>
              <a:t>Klikk på ikonet for å sette inn bilde.</a:t>
            </a:r>
          </a:p>
        </p:txBody>
      </p:sp>
    </p:spTree>
    <p:extLst>
      <p:ext uri="{BB962C8B-B14F-4D97-AF65-F5344CB8AC3E}">
        <p14:creationId xmlns:p14="http://schemas.microsoft.com/office/powerpoint/2010/main" val="292678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ripa_bunn_ppt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3975"/>
            <a:ext cx="9144000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5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9" r:id="rId2"/>
    <p:sldLayoutId id="2147483682" r:id="rId3"/>
    <p:sldLayoutId id="2147483697" r:id="rId4"/>
    <p:sldLayoutId id="2147483695" r:id="rId5"/>
    <p:sldLayoutId id="2147483652" r:id="rId6"/>
    <p:sldLayoutId id="2147483698" r:id="rId7"/>
    <p:sldLayoutId id="2147483690" r:id="rId8"/>
    <p:sldLayoutId id="2147483686" r:id="rId9"/>
    <p:sldLayoutId id="2147483691" r:id="rId10"/>
    <p:sldLayoutId id="2147483694" r:id="rId11"/>
    <p:sldLayoutId id="2147483683" r:id="rId12"/>
    <p:sldLayoutId id="2147483688" r:id="rId13"/>
    <p:sldLayoutId id="2147483696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augesund-pistolklubb.no/mestermerket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Åpen</a:t>
            </a:r>
            <a:r>
              <a:rPr lang="en-US" dirty="0"/>
              <a:t>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9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059470-0252-0D96-ED16-80FC3F970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8380"/>
            <a:ext cx="7772400" cy="1677426"/>
          </a:xfrm>
        </p:spPr>
        <p:txBody>
          <a:bodyPr/>
          <a:lstStyle/>
          <a:p>
            <a:r>
              <a:rPr lang="nb-NO" dirty="0"/>
              <a:t>Andre spørsmål eller tema</a:t>
            </a:r>
            <a:br>
              <a:rPr lang="nb-NO" dirty="0"/>
            </a:br>
            <a:r>
              <a:rPr lang="nb-NO" dirty="0"/>
              <a:t>noen vil diskutere?</a:t>
            </a:r>
          </a:p>
        </p:txBody>
      </p:sp>
    </p:spTree>
    <p:extLst>
      <p:ext uri="{BB962C8B-B14F-4D97-AF65-F5344CB8AC3E}">
        <p14:creationId xmlns:p14="http://schemas.microsoft.com/office/powerpoint/2010/main" val="3043336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CA8F85-4D1B-06BA-5E4F-8FB94A6E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Nesten til slutt…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601937-EA99-273F-1626-DFB149197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President Bjørn Harald Vik</a:t>
            </a:r>
          </a:p>
          <a:p>
            <a:r>
              <a:rPr lang="nb-NO" dirty="0"/>
              <a:t>GS Per Iversen</a:t>
            </a:r>
          </a:p>
        </p:txBody>
      </p:sp>
    </p:spTree>
    <p:extLst>
      <p:ext uri="{BB962C8B-B14F-4D97-AF65-F5344CB8AC3E}">
        <p14:creationId xmlns:p14="http://schemas.microsoft.com/office/powerpoint/2010/main" val="413040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CC62BB-B4E6-1EB1-0555-5D52C8AB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Evaluering av klubbhelgen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4F2BB43-9F5C-20C8-8E90-2E9EFD260A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Gå til</a:t>
            </a:r>
          </a:p>
          <a:p>
            <a:endParaRPr lang="nb-NO" dirty="0">
              <a:solidFill>
                <a:srgbClr val="4F52B2"/>
              </a:solidFill>
              <a:latin typeface="-apple-system"/>
            </a:endParaRPr>
          </a:p>
          <a:p>
            <a:r>
              <a:rPr lang="nb-NO" dirty="0">
                <a:latin typeface="-apple-system"/>
              </a:rPr>
              <a:t>Eller bruk QR </a:t>
            </a:r>
            <a:r>
              <a:rPr lang="nb-NO" dirty="0">
                <a:latin typeface="-apple-system"/>
                <a:sym typeface="Wingdings" panose="05000000000000000000" pitchFamily="2" charset="2"/>
              </a:rPr>
              <a:t></a:t>
            </a:r>
            <a:r>
              <a:rPr lang="nb-NO" dirty="0"/>
              <a:t>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0501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91F338-3014-A467-6861-B905F30BCF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Takk for denne gang!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4672AAD-284B-DE32-DF2A-7C0056DF83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God tur hjem </a:t>
            </a:r>
            <a:r>
              <a:rPr lang="nb-NO" dirty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0201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29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62186D-233C-E233-A456-95040CB91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Valgkomiteen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03510B8-89B0-370B-A506-66DFB313A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Nils Håvard Dahl</a:t>
            </a:r>
          </a:p>
          <a:p>
            <a:r>
              <a:rPr lang="de-DE" dirty="0"/>
              <a:t>nilshdahl@gmail.com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541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61DF26-21A5-4DA1-0442-2E9F52EB7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Mestermerket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70C7710-A808-74EE-431F-1ED395AE8E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Haugesund PK</a:t>
            </a:r>
          </a:p>
        </p:txBody>
      </p:sp>
    </p:spTree>
    <p:extLst>
      <p:ext uri="{BB962C8B-B14F-4D97-AF65-F5344CB8AC3E}">
        <p14:creationId xmlns:p14="http://schemas.microsoft.com/office/powerpoint/2010/main" val="255247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C61C2C-791E-6FCF-865D-12DCCED920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Paraskyting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5E2EE17-82B9-0813-35FA-AA2656A006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Tom Lauritzen (Leder TK)</a:t>
            </a:r>
          </a:p>
        </p:txBody>
      </p:sp>
    </p:spTree>
    <p:extLst>
      <p:ext uri="{BB962C8B-B14F-4D97-AF65-F5344CB8AC3E}">
        <p14:creationId xmlns:p14="http://schemas.microsoft.com/office/powerpoint/2010/main" val="91146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DFB219-65EC-4346-B315-218C89CA19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Vinn et rekruttvåpen til klubben…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EA8D99-9576-4DDE-E464-57CF01DF0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03797"/>
            <a:ext cx="6400800" cy="784431"/>
          </a:xfrm>
        </p:spPr>
        <p:txBody>
          <a:bodyPr/>
          <a:lstStyle/>
          <a:p>
            <a:r>
              <a:rPr lang="nb-NO" dirty="0"/>
              <a:t>(trommevirvel!)</a:t>
            </a:r>
          </a:p>
        </p:txBody>
      </p:sp>
    </p:spTree>
    <p:extLst>
      <p:ext uri="{BB962C8B-B14F-4D97-AF65-F5344CB8AC3E}">
        <p14:creationId xmlns:p14="http://schemas.microsoft.com/office/powerpoint/2010/main" val="338057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DD9A4D-EB22-8004-1BBA-80817FECF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8380"/>
            <a:ext cx="7772400" cy="1533410"/>
          </a:xfrm>
        </p:spPr>
        <p:txBody>
          <a:bodyPr/>
          <a:lstStyle/>
          <a:p>
            <a:r>
              <a:rPr lang="nb-NO" dirty="0"/>
              <a:t>Ørland Sportsskyttere!</a:t>
            </a:r>
            <a:br>
              <a:rPr lang="nb-NO" dirty="0"/>
            </a:br>
            <a:r>
              <a:rPr lang="nb-NO" dirty="0"/>
              <a:t>Knut Byberg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23209C4-269F-4225-1670-070E6A97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75805"/>
            <a:ext cx="6400800" cy="712423"/>
          </a:xfrm>
        </p:spPr>
        <p:txBody>
          <a:bodyPr/>
          <a:lstStyle/>
          <a:p>
            <a:r>
              <a:rPr lang="nb-NO" dirty="0"/>
              <a:t>Vinner en luftrifle!</a:t>
            </a:r>
          </a:p>
        </p:txBody>
      </p:sp>
    </p:spTree>
    <p:extLst>
      <p:ext uri="{BB962C8B-B14F-4D97-AF65-F5344CB8AC3E}">
        <p14:creationId xmlns:p14="http://schemas.microsoft.com/office/powerpoint/2010/main" val="418734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DD9A4D-EB22-8004-1BBA-80817FECF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8380"/>
            <a:ext cx="7772400" cy="1533410"/>
          </a:xfrm>
        </p:spPr>
        <p:txBody>
          <a:bodyPr/>
          <a:lstStyle/>
          <a:p>
            <a:r>
              <a:rPr lang="nb-NO" dirty="0"/>
              <a:t>Hokksund Pistolklubb!</a:t>
            </a:r>
            <a:br>
              <a:rPr lang="nb-NO" dirty="0"/>
            </a:br>
            <a:r>
              <a:rPr lang="nb-NO" dirty="0"/>
              <a:t>Linda Sørvig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23209C4-269F-4225-1670-070E6A97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75805"/>
            <a:ext cx="6400800" cy="712423"/>
          </a:xfrm>
        </p:spPr>
        <p:txBody>
          <a:bodyPr/>
          <a:lstStyle/>
          <a:p>
            <a:r>
              <a:rPr lang="nb-NO" dirty="0"/>
              <a:t>Vinner en luftpistol!</a:t>
            </a:r>
          </a:p>
        </p:txBody>
      </p:sp>
    </p:spTree>
    <p:extLst>
      <p:ext uri="{BB962C8B-B14F-4D97-AF65-F5344CB8AC3E}">
        <p14:creationId xmlns:p14="http://schemas.microsoft.com/office/powerpoint/2010/main" val="390469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A04B68-7F6A-4A0A-90FB-15487B0BD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8380"/>
            <a:ext cx="7772400" cy="1605418"/>
          </a:xfrm>
        </p:spPr>
        <p:txBody>
          <a:bodyPr/>
          <a:lstStyle/>
          <a:p>
            <a:r>
              <a:rPr lang="nb-NO" dirty="0"/>
              <a:t>Alta </a:t>
            </a:r>
            <a:r>
              <a:rPr lang="nb-NO" dirty="0" err="1"/>
              <a:t>Sportsskytterklubb</a:t>
            </a:r>
            <a:r>
              <a:rPr lang="nb-NO" dirty="0"/>
              <a:t>!</a:t>
            </a:r>
            <a:br>
              <a:rPr lang="nb-NO" dirty="0"/>
            </a:br>
            <a:r>
              <a:rPr lang="nb-NO" dirty="0"/>
              <a:t>Siv Strømme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CE8515-8556-1081-1DCE-5A6D04E7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03797"/>
            <a:ext cx="6400800" cy="784431"/>
          </a:xfrm>
        </p:spPr>
        <p:txBody>
          <a:bodyPr/>
          <a:lstStyle/>
          <a:p>
            <a:r>
              <a:rPr lang="nb-NO" dirty="0"/>
              <a:t>Vinner en luftpistol!</a:t>
            </a:r>
          </a:p>
        </p:txBody>
      </p:sp>
    </p:spTree>
    <p:extLst>
      <p:ext uri="{BB962C8B-B14F-4D97-AF65-F5344CB8AC3E}">
        <p14:creationId xmlns:p14="http://schemas.microsoft.com/office/powerpoint/2010/main" val="356650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12FAE7-8F90-C4BB-FDB5-8CCFC32CD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8380"/>
            <a:ext cx="7990656" cy="826971"/>
          </a:xfrm>
        </p:spPr>
        <p:txBody>
          <a:bodyPr/>
          <a:lstStyle/>
          <a:p>
            <a:r>
              <a:rPr lang="nb-NO" dirty="0"/>
              <a:t>Blaker JFF!</a:t>
            </a:r>
            <a:br>
              <a:rPr lang="nb-NO" dirty="0"/>
            </a:br>
            <a:r>
              <a:rPr lang="nb-NO" dirty="0"/>
              <a:t>Jesper Maj Larsen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DD8A1A1-9806-0AAD-5A83-6E2F01B27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03797"/>
            <a:ext cx="6400800" cy="784431"/>
          </a:xfrm>
        </p:spPr>
        <p:txBody>
          <a:bodyPr/>
          <a:lstStyle/>
          <a:p>
            <a:r>
              <a:rPr lang="nb-NO" dirty="0"/>
              <a:t>Vinner gavekort til hagle!</a:t>
            </a:r>
          </a:p>
        </p:txBody>
      </p:sp>
    </p:spTree>
    <p:extLst>
      <p:ext uri="{BB962C8B-B14F-4D97-AF65-F5344CB8AC3E}">
        <p14:creationId xmlns:p14="http://schemas.microsoft.com/office/powerpoint/2010/main" val="2985548934"/>
      </p:ext>
    </p:extLst>
  </p:cSld>
  <p:clrMapOvr>
    <a:masterClrMapping/>
  </p:clrMapOvr>
</p:sld>
</file>

<file path=ppt/theme/theme1.xml><?xml version="1.0" encoding="utf-8"?>
<a:theme xmlns:a="http://schemas.openxmlformats.org/drawingml/2006/main" name="NRC_main">
  <a:themeElements>
    <a:clrScheme name="NRC colors">
      <a:dk1>
        <a:sysClr val="windowText" lastClr="000000"/>
      </a:dk1>
      <a:lt1>
        <a:sysClr val="window" lastClr="FFFFFF"/>
      </a:lt1>
      <a:dk2>
        <a:srgbClr val="808080"/>
      </a:dk2>
      <a:lt2>
        <a:srgbClr val="EEECE1"/>
      </a:lt2>
      <a:accent1>
        <a:srgbClr val="FF7600"/>
      </a:accent1>
      <a:accent2>
        <a:srgbClr val="72C7E7"/>
      </a:accent2>
      <a:accent3>
        <a:srgbClr val="0094B3"/>
      </a:accent3>
      <a:accent4>
        <a:srgbClr val="CE5C43"/>
      </a:accent4>
      <a:accent5>
        <a:srgbClr val="FDC82F"/>
      </a:accent5>
      <a:accent6>
        <a:srgbClr val="F79646"/>
      </a:accent6>
      <a:hlink>
        <a:srgbClr val="0000FF"/>
      </a:hlink>
      <a:folHlink>
        <a:srgbClr val="FF7600"/>
      </a:folHlink>
    </a:clrScheme>
    <a:fontScheme name="Vinkle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ctr" anchorCtr="0"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07ded1-0cca-4a9c-a9ed-3adc42b62707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3AFC9C2C476C43A0EBC83FD12C3506" ma:contentTypeVersion="16" ma:contentTypeDescription="Opprett et nytt dokument." ma:contentTypeScope="" ma:versionID="c6e5e43fc58aead7d25a57f54a216c2a">
  <xsd:schema xmlns:xsd="http://www.w3.org/2001/XMLSchema" xmlns:xs="http://www.w3.org/2001/XMLSchema" xmlns:p="http://schemas.microsoft.com/office/2006/metadata/properties" xmlns:ns2="0407ded1-0cca-4a9c-a9ed-3adc42b62707" xmlns:ns3="1b3efd35-8258-464b-ae98-a25615be8447" xmlns:ns4="9e538389-cabc-4d4e-918a-8beb7ac0ecaa" targetNamespace="http://schemas.microsoft.com/office/2006/metadata/properties" ma:root="true" ma:fieldsID="0973b1eab03795a361ac53acede8abf2" ns2:_="" ns3:_="" ns4:_="">
    <xsd:import namespace="0407ded1-0cca-4a9c-a9ed-3adc42b62707"/>
    <xsd:import namespace="1b3efd35-8258-464b-ae98-a25615be8447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7ded1-0cca-4a9c-a9ed-3adc42b627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fd35-8258-464b-ae98-a25615be844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a6d0929-64c6-4795-b43a-96a47ce72dad}" ma:internalName="TaxCatchAll" ma:showField="CatchAllData" ma:web="1b3efd35-8258-464b-ae98-a25615be84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5C927F-C238-4216-B9C4-96790986D6C2}">
  <ds:schemaRefs>
    <ds:schemaRef ds:uri="http://schemas.microsoft.com/office/2006/metadata/properties"/>
    <ds:schemaRef ds:uri="http://schemas.microsoft.com/office/infopath/2007/PartnerControls"/>
    <ds:schemaRef ds:uri="0407ded1-0cca-4a9c-a9ed-3adc42b62707"/>
    <ds:schemaRef ds:uri="9e538389-cabc-4d4e-918a-8beb7ac0ecaa"/>
  </ds:schemaRefs>
</ds:datastoreItem>
</file>

<file path=customXml/itemProps2.xml><?xml version="1.0" encoding="utf-8"?>
<ds:datastoreItem xmlns:ds="http://schemas.openxmlformats.org/officeDocument/2006/customXml" ds:itemID="{E6D2FE0F-611A-404A-88DD-75DBCA500F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7ded1-0cca-4a9c-a9ed-3adc42b62707"/>
    <ds:schemaRef ds:uri="1b3efd35-8258-464b-ae98-a25615be8447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09EE50-55CD-48E7-94E8-7B32BBE00F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17330</TotalTime>
  <Words>110</Words>
  <Application>Microsoft Office PowerPoint</Application>
  <PresentationFormat>Skjermfremvisning (16:9)</PresentationFormat>
  <Paragraphs>28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-apple-system</vt:lpstr>
      <vt:lpstr>Arial</vt:lpstr>
      <vt:lpstr>Calibri</vt:lpstr>
      <vt:lpstr>Franklin Gothic Book</vt:lpstr>
      <vt:lpstr>Franklin Gothic Medium</vt:lpstr>
      <vt:lpstr>NRC_main</vt:lpstr>
      <vt:lpstr>Åpen time</vt:lpstr>
      <vt:lpstr>Valgkomiteen</vt:lpstr>
      <vt:lpstr>Mestermerket</vt:lpstr>
      <vt:lpstr>Paraskyting</vt:lpstr>
      <vt:lpstr>Vinn et rekruttvåpen til klubben…</vt:lpstr>
      <vt:lpstr>Ørland Sportsskyttere! Knut Byberg</vt:lpstr>
      <vt:lpstr>Hokksund Pistolklubb! Linda Sørvig</vt:lpstr>
      <vt:lpstr>Alta Sportsskytterklubb! Siv Strømme</vt:lpstr>
      <vt:lpstr>Blaker JFF! Jesper Maj Larsen</vt:lpstr>
      <vt:lpstr>Andre spørsmål eller tema noen vil diskutere?</vt:lpstr>
      <vt:lpstr>Nesten til slutt…</vt:lpstr>
      <vt:lpstr>Evaluering av klubbhelgen</vt:lpstr>
      <vt:lpstr>Takk for denne gang!</vt:lpstr>
      <vt:lpstr>PowerPoint-presentasjon</vt:lpstr>
    </vt:vector>
  </TitlesOfParts>
  <Company>Flyktninghjelpen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 Giercksky</dc:creator>
  <cp:lastModifiedBy>Rønningen, Helene</cp:lastModifiedBy>
  <cp:revision>126</cp:revision>
  <dcterms:created xsi:type="dcterms:W3CDTF">2016-02-23T12:00:41Z</dcterms:created>
  <dcterms:modified xsi:type="dcterms:W3CDTF">2022-10-02T13:07:06Z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0x0101003C3AFC9C2C476C43A0EBC83FD12C3506</vt:lpwstr>
  </property>
  <property fmtid="{D5CDD505-2E9C-101B-9397-08002B2CF9AE}" pid="3" name="MediaServiceImageTags">
    <vt:lpwstr/>
  </property>
</Properties>
</file>