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6"/>
  </p:notesMasterIdLst>
  <p:sldIdLst>
    <p:sldId id="256" r:id="rId5"/>
    <p:sldId id="335" r:id="rId6"/>
    <p:sldId id="323" r:id="rId7"/>
    <p:sldId id="302" r:id="rId8"/>
    <p:sldId id="290" r:id="rId9"/>
    <p:sldId id="319" r:id="rId10"/>
    <p:sldId id="328" r:id="rId11"/>
    <p:sldId id="338" r:id="rId12"/>
    <p:sldId id="286" r:id="rId13"/>
    <p:sldId id="298" r:id="rId14"/>
    <p:sldId id="305" r:id="rId15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9" userDrawn="1">
          <p15:clr>
            <a:srgbClr val="A4A3A4"/>
          </p15:clr>
        </p15:guide>
        <p15:guide id="2" pos="8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E7B"/>
    <a:srgbClr val="033F5F"/>
    <a:srgbClr val="033F53"/>
    <a:srgbClr val="063F53"/>
    <a:srgbClr val="FFFD8F"/>
    <a:srgbClr val="E14C81"/>
    <a:srgbClr val="2E54CA"/>
    <a:srgbClr val="00D8CA"/>
    <a:srgbClr val="B7FA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FEE8FC-9F3B-49D0-9B07-3874BC19168F}" v="4" dt="2023-09-07T10:25:07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15"/>
  </p:normalViewPr>
  <p:slideViewPr>
    <p:cSldViewPr snapToGrid="0" snapToObjects="1">
      <p:cViewPr varScale="1">
        <p:scale>
          <a:sx n="36" d="100"/>
          <a:sy n="36" d="100"/>
        </p:scale>
        <p:origin x="2880" y="272"/>
      </p:cViewPr>
      <p:guideLst>
        <p:guide orient="horz" pos="3869"/>
        <p:guide pos="81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1F2CD-4FB8-344F-A769-478B5CD31FE9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51F39-F73E-E048-86E4-3E09C1BE66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8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51F39-F73E-E048-86E4-3E09C1BE66B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806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51F39-F73E-E048-86E4-3E09C1BE66B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54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3990364"/>
            <a:ext cx="11658600" cy="8488692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12806412"/>
            <a:ext cx="10287000" cy="5886771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516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465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1298138"/>
            <a:ext cx="2957513" cy="2066296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1298138"/>
            <a:ext cx="8701088" cy="2066296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2398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8006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6078678"/>
            <a:ext cx="11830050" cy="1014240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16317034"/>
            <a:ext cx="11830050" cy="533365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018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6490689"/>
            <a:ext cx="5829300" cy="1547041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6490689"/>
            <a:ext cx="5829300" cy="1547041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989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298143"/>
            <a:ext cx="11830050" cy="471280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5977080"/>
            <a:ext cx="5802510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8906353"/>
            <a:ext cx="5802510" cy="130999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5977080"/>
            <a:ext cx="5831087" cy="292927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8906353"/>
            <a:ext cx="5831087" cy="1309990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443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214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8346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3510621"/>
            <a:ext cx="6943725" cy="17327317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028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1625494"/>
            <a:ext cx="4423767" cy="568923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3510621"/>
            <a:ext cx="6943725" cy="17327317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7314724"/>
            <a:ext cx="4423767" cy="13551431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5158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1298143"/>
            <a:ext cx="11830050" cy="4712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6490689"/>
            <a:ext cx="11830050" cy="15470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E745-D091-C14A-AECF-B4E0E155E32B}" type="datetimeFigureOut">
              <a:rPr lang="nb-NO" smtClean="0"/>
              <a:t>08.09.2023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22598890"/>
            <a:ext cx="462915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0"/>
            <a:ext cx="3086100" cy="12981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86BE9-612B-2841-BA03-DDB797CF858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5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C86E372-C6C2-1243-9FBE-D4BA7FFD5BBD}"/>
              </a:ext>
            </a:extLst>
          </p:cNvPr>
          <p:cNvSpPr/>
          <p:nvPr/>
        </p:nvSpPr>
        <p:spPr>
          <a:xfrm>
            <a:off x="1246089" y="1522365"/>
            <a:ext cx="11396338" cy="22686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4199" b="1" dirty="0">
                <a:latin typeface="Arial" panose="020B0604020202020204" pitchFamily="34" charset="0"/>
                <a:cs typeface="Arial" panose="020B0604020202020204" pitchFamily="34" charset="0"/>
              </a:rPr>
              <a:t>Markedsføringsmateriale til </a:t>
            </a:r>
          </a:p>
          <a:p>
            <a:pPr algn="ctr"/>
            <a:r>
              <a:rPr lang="nb-NO" sz="4199" b="1" dirty="0">
                <a:latin typeface="Arial" panose="020B0604020202020204" pitchFamily="34" charset="0"/>
                <a:cs typeface="Arial" panose="020B0604020202020204" pitchFamily="34" charset="0"/>
              </a:rPr>
              <a:t>«Skyt med oss – Åpen dag»</a:t>
            </a:r>
            <a:endParaRPr lang="nb-NO" sz="41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nb-NO" sz="4052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Under følger forslag til plakater og postere som klubben din fritt kan benytte til markedsføring av «Skyt med oss – åpen dag». Her kan det settes inn egen tekst, bilder og gjøres justeringer slik at det passer for din klubb.  </a:t>
            </a:r>
          </a:p>
          <a:p>
            <a:endParaRPr lang="nb-NO" sz="41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Du kan også kopiere logoer og tekst og legge til nye sider i </a:t>
            </a:r>
            <a:r>
              <a:rPr lang="nb-NO" sz="4199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-presentasjonen. </a:t>
            </a:r>
          </a:p>
          <a:p>
            <a:endParaRPr lang="nb-NO" sz="41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41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feltene som er merket i rødt i forslagene under må det legges inn i informasjon som er tilpasset din klubb</a:t>
            </a:r>
            <a:r>
              <a:rPr lang="nb-NO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b-NO" sz="41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Sidene under kan for eksempel skrives ut til plakater som henges opp på butikker i nærmiljøet, på skoler etc. Det er også mulig å eksportere sidene slik at de kan benyttes til kampanjer på Instagram og Facebook. </a:t>
            </a:r>
          </a:p>
          <a:p>
            <a:b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nb-NO" sz="4199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 kan du eksportere de ferdige sidene dine som bilder (.</a:t>
            </a:r>
            <a:r>
              <a:rPr lang="nb-NO" sz="4199" dirty="0" err="1">
                <a:latin typeface="Arial" panose="020B0604020202020204" pitchFamily="34" charset="0"/>
                <a:cs typeface="Arial" panose="020B0604020202020204" pitchFamily="34" charset="0"/>
              </a:rPr>
              <a:t>jpg</a:t>
            </a:r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) til bruk.</a:t>
            </a:r>
            <a:b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Bruker du Microsoft er dette fremgangsmåten å eksportere sidene: </a:t>
            </a:r>
            <a:b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«Fil», «Eksporter», «Endre filtype», «JPEG-filutvekslingsformat», «Lagre som», «Lagre». Her kan du velge om du skal lagre siden som er markert, eller alle. </a:t>
            </a:r>
            <a:b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nb-NO" sz="4199" dirty="0" err="1">
                <a:latin typeface="Arial" panose="020B0604020202020204" pitchFamily="34" charset="0"/>
                <a:cs typeface="Arial" panose="020B0604020202020204" pitchFamily="34" charset="0"/>
              </a:rPr>
              <a:t>Macbook</a:t>
            </a:r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: «Fil», «Eksporter». Velg filformat JPG, og trykk lagre. </a:t>
            </a:r>
          </a:p>
          <a:p>
            <a:r>
              <a:rPr lang="nb-NO" sz="4199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nb-NO" sz="41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32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5E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7FACA5-1ECA-A8DF-E9B9-4A360C042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39" y="1878634"/>
            <a:ext cx="11830050" cy="4712806"/>
          </a:xfrm>
        </p:spPr>
        <p:txBody>
          <a:bodyPr>
            <a:normAutofit/>
          </a:bodyPr>
          <a:lstStyle/>
          <a:p>
            <a:r>
              <a:rPr lang="nb-NO" sz="10000" b="1" dirty="0">
                <a:solidFill>
                  <a:schemeClr val="bg1"/>
                </a:solidFill>
                <a:latin typeface="DIN 2014 Bold" panose="020B0504020202020204" pitchFamily="34" charset="77"/>
                <a:ea typeface="DIN 2014 Bold" panose="020B0504020202020204" pitchFamily="34" charset="77"/>
              </a:rPr>
              <a:t>SKYT MED OSS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013C989-F812-A201-4BA0-8868FD161883}"/>
              </a:ext>
            </a:extLst>
          </p:cNvPr>
          <p:cNvSpPr txBox="1"/>
          <p:nvPr/>
        </p:nvSpPr>
        <p:spPr>
          <a:xfrm>
            <a:off x="1536192" y="6327648"/>
            <a:ext cx="10834497" cy="1500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NAVN PÅ KLUBB 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ønsker velkommen til </a:t>
            </a:r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NAVN PÅ BANE, 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der det vil være mulig å prøve</a:t>
            </a:r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LUFTRIFLE 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hos oss! 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18. oktober 2023 har vi åpen</a:t>
            </a:r>
            <a:b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bane fra 18.00-20.00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og alle er velkommen til å prøve! 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r>
              <a:rPr lang="nb-NO" sz="5000" u="sng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Kontaktperson: </a:t>
            </a:r>
            <a:br>
              <a:rPr lang="nb-NO" sz="5000" u="sng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Navn </a:t>
            </a:r>
            <a:r>
              <a:rPr lang="nb-NO" sz="5000" dirty="0" err="1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Navesen</a:t>
            </a:r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tlf. 000 00 000</a:t>
            </a:r>
            <a:endParaRPr lang="nb-NO" sz="5000" u="sng" dirty="0">
              <a:solidFill>
                <a:srgbClr val="FF0000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3481A41-3B68-B2F8-C0B1-0EC9BCD9A9CB}"/>
              </a:ext>
            </a:extLst>
          </p:cNvPr>
          <p:cNvSpPr/>
          <p:nvPr/>
        </p:nvSpPr>
        <p:spPr>
          <a:xfrm>
            <a:off x="9765793" y="20969825"/>
            <a:ext cx="2604896" cy="2530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000" dirty="0"/>
              <a:t>Klubb</a:t>
            </a:r>
            <a:br>
              <a:rPr lang="nb-NO" sz="3000" dirty="0"/>
            </a:br>
            <a:r>
              <a:rPr lang="nb-NO" sz="3000" dirty="0"/>
              <a:t>Logo</a:t>
            </a:r>
          </a:p>
        </p:txBody>
      </p:sp>
      <p:pic>
        <p:nvPicPr>
          <p:cNvPr id="5" name="Bilde 4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C4F4327D-E7B7-FAC6-1778-F9BACBD0B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793" y="442100"/>
            <a:ext cx="3865207" cy="28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15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789CF4D-C446-9B79-81FE-2383D3B832FF}"/>
              </a:ext>
            </a:extLst>
          </p:cNvPr>
          <p:cNvSpPr/>
          <p:nvPr/>
        </p:nvSpPr>
        <p:spPr>
          <a:xfrm>
            <a:off x="0" y="-1"/>
            <a:ext cx="13716000" cy="24382413"/>
          </a:xfrm>
          <a:prstGeom prst="rect">
            <a:avLst/>
          </a:prstGeom>
          <a:gradFill>
            <a:gsLst>
              <a:gs pos="2000">
                <a:srgbClr val="1A4E64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chemeClr val="accent5">
                <a:alpha val="94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50552A73-E018-446F-D2BD-1109CC8E071B}"/>
              </a:ext>
            </a:extLst>
          </p:cNvPr>
          <p:cNvSpPr txBox="1"/>
          <p:nvPr/>
        </p:nvSpPr>
        <p:spPr>
          <a:xfrm>
            <a:off x="522514" y="685800"/>
            <a:ext cx="127362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SKYT MED OSS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F8BF4D2-0AF9-3860-E4EE-259F904CB022}"/>
              </a:ext>
            </a:extLst>
          </p:cNvPr>
          <p:cNvSpPr/>
          <p:nvPr/>
        </p:nvSpPr>
        <p:spPr>
          <a:xfrm>
            <a:off x="9182100" y="2725761"/>
            <a:ext cx="3343050" cy="272942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000" dirty="0"/>
              <a:t>Klubb</a:t>
            </a:r>
            <a:br>
              <a:rPr lang="nb-NO" sz="3000" dirty="0"/>
            </a:br>
            <a:r>
              <a:rPr lang="nb-NO" sz="3000" dirty="0"/>
              <a:t>Logo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765A2B9-A2AF-AF37-D0E5-BBD15B31E0FD}"/>
              </a:ext>
            </a:extLst>
          </p:cNvPr>
          <p:cNvSpPr txBox="1"/>
          <p:nvPr/>
        </p:nvSpPr>
        <p:spPr>
          <a:xfrm>
            <a:off x="1280160" y="4901184"/>
            <a:ext cx="10753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6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VALGFRI TEKST</a:t>
            </a:r>
          </a:p>
        </p:txBody>
      </p:sp>
      <p:pic>
        <p:nvPicPr>
          <p:cNvPr id="3" name="Bilde 2" descr="Et bilde som inneholder Grafikk, Font, logo, sirkel&#10;&#10;Automatisk generert beskrivelse">
            <a:extLst>
              <a:ext uri="{FF2B5EF4-FFF2-40B4-BE49-F238E27FC236}">
                <a16:creationId xmlns:a16="http://schemas.microsoft.com/office/drawing/2014/main" id="{62087ECC-A80E-8A93-9968-F7515B07C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984" y="21520091"/>
            <a:ext cx="4427487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8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7C5CBDC-DAF1-7866-1D6D-5A5ED1ACD3F5}"/>
              </a:ext>
            </a:extLst>
          </p:cNvPr>
          <p:cNvSpPr/>
          <p:nvPr/>
        </p:nvSpPr>
        <p:spPr>
          <a:xfrm>
            <a:off x="-117992" y="-1497984"/>
            <a:ext cx="13951983" cy="24542431"/>
          </a:xfrm>
          <a:prstGeom prst="rect">
            <a:avLst/>
          </a:prstGeom>
          <a:solidFill>
            <a:srgbClr val="033F53">
              <a:alpha val="5458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B427A08-06A7-FFDE-5DC7-E8B0BB7267B6}"/>
              </a:ext>
            </a:extLst>
          </p:cNvPr>
          <p:cNvSpPr txBox="1"/>
          <p:nvPr/>
        </p:nvSpPr>
        <p:spPr>
          <a:xfrm>
            <a:off x="860612" y="5862918"/>
            <a:ext cx="11806517" cy="1150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pic>
        <p:nvPicPr>
          <p:cNvPr id="16" name="Bilde 15" descr="Et bilde som inneholder våpen, utendørs, Prosjektilvåpen, skuddvåpen&#10;&#10;Automatisk generert beskrivelse">
            <a:extLst>
              <a:ext uri="{FF2B5EF4-FFF2-40B4-BE49-F238E27FC236}">
                <a16:creationId xmlns:a16="http://schemas.microsoft.com/office/drawing/2014/main" id="{31E40939-C4D8-F94E-F1D9-9F28D9064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1"/>
          <a:stretch/>
        </p:blipFill>
        <p:spPr>
          <a:xfrm>
            <a:off x="-31729" y="17443732"/>
            <a:ext cx="13833992" cy="829483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1520979-398B-5BCE-2806-90134ED62C94}"/>
              </a:ext>
            </a:extLst>
          </p:cNvPr>
          <p:cNvSpPr txBox="1"/>
          <p:nvPr/>
        </p:nvSpPr>
        <p:spPr>
          <a:xfrm>
            <a:off x="2002371" y="5506020"/>
            <a:ext cx="9765792" cy="12691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Kom og prøv </a:t>
            </a:r>
            <a:r>
              <a:rPr lang="nb-NO" sz="5000" dirty="0" err="1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lerdue</a:t>
            </a:r>
            <a:r>
              <a:rPr lang="nb-NO" sz="5000" dirty="0" err="1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skyting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hos </a:t>
            </a:r>
            <a:r>
              <a:rPr lang="nb-NO" sz="5000" dirty="0" err="1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KLUBBnavn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! Alle fra </a:t>
            </a: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8 år og oppover 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er velkommen til oss. Tilbudet er gratis.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24. oktober 2023</a:t>
            </a:r>
          </a:p>
          <a:p>
            <a:pPr>
              <a:lnSpc>
                <a:spcPct val="150000"/>
              </a:lnSpc>
            </a:pP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Kl. 18.00-20.00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r>
              <a:rPr lang="nb-NO" sz="5000" u="sng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Kontaktperson:</a:t>
            </a:r>
            <a:b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Navn </a:t>
            </a:r>
            <a:r>
              <a:rPr lang="nb-NO" sz="5000" dirty="0" err="1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Navnesen</a:t>
            </a: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tlf. 000 00 000 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102412F-FCA9-9B24-D14E-FA1920E8DB8E}"/>
              </a:ext>
            </a:extLst>
          </p:cNvPr>
          <p:cNvSpPr/>
          <p:nvPr/>
        </p:nvSpPr>
        <p:spPr>
          <a:xfrm>
            <a:off x="10743970" y="15989144"/>
            <a:ext cx="2604896" cy="2530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000" dirty="0"/>
              <a:t>Klubb</a:t>
            </a:r>
            <a:br>
              <a:rPr lang="nb-NO" sz="3000" dirty="0"/>
            </a:br>
            <a:r>
              <a:rPr lang="nb-NO" sz="3000" dirty="0"/>
              <a:t>Logo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815B685-163D-334B-EE80-7729CA5DB37F}"/>
              </a:ext>
            </a:extLst>
          </p:cNvPr>
          <p:cNvSpPr txBox="1"/>
          <p:nvPr/>
        </p:nvSpPr>
        <p:spPr>
          <a:xfrm>
            <a:off x="2368833" y="2101253"/>
            <a:ext cx="8790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0" b="1" dirty="0">
                <a:solidFill>
                  <a:schemeClr val="bg1"/>
                </a:solidFill>
              </a:rPr>
              <a:t>HAR DU LYST TIL </a:t>
            </a:r>
          </a:p>
          <a:p>
            <a:r>
              <a:rPr lang="nb-NO" sz="8000" b="1" dirty="0">
                <a:solidFill>
                  <a:schemeClr val="bg1"/>
                </a:solidFill>
              </a:rPr>
              <a:t>Å PRØVE SKYTING?</a:t>
            </a:r>
          </a:p>
        </p:txBody>
      </p:sp>
      <p:pic>
        <p:nvPicPr>
          <p:cNvPr id="6" name="Bilde 5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ACF6F716-C17E-C55B-3156-712DD077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056" y="16421"/>
            <a:ext cx="3865207" cy="28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98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ess, utendørs, himmel, person&#10;&#10;Automatisk generert beskrivelse">
            <a:extLst>
              <a:ext uri="{FF2B5EF4-FFF2-40B4-BE49-F238E27FC236}">
                <a16:creationId xmlns:a16="http://schemas.microsoft.com/office/drawing/2014/main" id="{53F93C65-9E95-F93F-6255-C9AEC4141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78" r="8354" b="10860"/>
          <a:stretch/>
        </p:blipFill>
        <p:spPr>
          <a:xfrm rot="5400000">
            <a:off x="-5601376" y="4991773"/>
            <a:ext cx="24382414" cy="1439886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93AA6FB-CEC5-2507-A12D-33916440330D}"/>
              </a:ext>
            </a:extLst>
          </p:cNvPr>
          <p:cNvSpPr/>
          <p:nvPr/>
        </p:nvSpPr>
        <p:spPr>
          <a:xfrm>
            <a:off x="-682865" y="0"/>
            <a:ext cx="14398865" cy="24382415"/>
          </a:xfrm>
          <a:prstGeom prst="rect">
            <a:avLst/>
          </a:prstGeom>
          <a:solidFill>
            <a:srgbClr val="033F53">
              <a:alpha val="5458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A5D1E2F-C313-A10F-42B3-8E6FDBDF305A}"/>
              </a:ext>
            </a:extLst>
          </p:cNvPr>
          <p:cNvSpPr/>
          <p:nvPr/>
        </p:nvSpPr>
        <p:spPr>
          <a:xfrm>
            <a:off x="0" y="21541960"/>
            <a:ext cx="2604896" cy="2530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000" dirty="0"/>
              <a:t>Klubb</a:t>
            </a:r>
            <a:br>
              <a:rPr lang="nb-NO" sz="3000" dirty="0"/>
            </a:br>
            <a:r>
              <a:rPr lang="nb-NO" sz="3000" dirty="0"/>
              <a:t>Logo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0B65A28-B14C-0273-F984-B63B333E0B4D}"/>
              </a:ext>
            </a:extLst>
          </p:cNvPr>
          <p:cNvSpPr txBox="1"/>
          <p:nvPr/>
        </p:nvSpPr>
        <p:spPr>
          <a:xfrm>
            <a:off x="91272" y="5387537"/>
            <a:ext cx="13348884" cy="16154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Kom og prøv </a:t>
            </a: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pistol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skyting hos </a:t>
            </a:r>
            <a:r>
              <a:rPr lang="nb-NO" sz="5000" dirty="0" err="1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KLUBBnavn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! Alle fra </a:t>
            </a: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8 år og oppover 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er velkommen til oss. Tilbudet er gratis.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24. oktober 2023</a:t>
            </a:r>
          </a:p>
          <a:p>
            <a:pPr>
              <a:lnSpc>
                <a:spcPct val="150000"/>
              </a:lnSpc>
            </a:pP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Kl. 18.00-20.00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r>
              <a:rPr lang="nb-NO" sz="5000" u="sng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Kontaktperson:</a:t>
            </a:r>
            <a:b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Navn </a:t>
            </a:r>
            <a:r>
              <a:rPr lang="nb-NO" sz="5000" dirty="0" err="1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Navnesen</a:t>
            </a: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tlf. 000 00 000 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4B05113-6786-EC7F-99BC-F4126D0C683E}"/>
              </a:ext>
            </a:extLst>
          </p:cNvPr>
          <p:cNvSpPr txBox="1"/>
          <p:nvPr/>
        </p:nvSpPr>
        <p:spPr>
          <a:xfrm>
            <a:off x="91272" y="1269810"/>
            <a:ext cx="8790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0" b="1" dirty="0">
                <a:solidFill>
                  <a:schemeClr val="bg1"/>
                </a:solidFill>
              </a:rPr>
              <a:t>HAR DU LYST TIL </a:t>
            </a:r>
          </a:p>
          <a:p>
            <a:r>
              <a:rPr lang="nb-NO" sz="8000" b="1" dirty="0">
                <a:solidFill>
                  <a:schemeClr val="bg1"/>
                </a:solidFill>
              </a:rPr>
              <a:t>Å PRØVE SKYTING?</a:t>
            </a:r>
          </a:p>
        </p:txBody>
      </p:sp>
      <p:pic>
        <p:nvPicPr>
          <p:cNvPr id="8" name="Bilde 7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A7F8FB85-8E30-21E9-472B-3E84373A1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056" y="16421"/>
            <a:ext cx="3865207" cy="28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35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C8242D-CC71-3B05-98F0-43AE0505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10E0593-9C21-79EC-46BB-8C9B5616A992}"/>
              </a:ext>
            </a:extLst>
          </p:cNvPr>
          <p:cNvSpPr/>
          <p:nvPr/>
        </p:nvSpPr>
        <p:spPr>
          <a:xfrm>
            <a:off x="-694944" y="9137155"/>
            <a:ext cx="15105888" cy="25383744"/>
          </a:xfrm>
          <a:prstGeom prst="rect">
            <a:avLst/>
          </a:prstGeom>
          <a:solidFill>
            <a:srgbClr val="1C5E7B">
              <a:alpha val="5883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4B1EF5F-94AB-4F56-0C09-47FA4683D5AD}"/>
              </a:ext>
            </a:extLst>
          </p:cNvPr>
          <p:cNvSpPr txBox="1"/>
          <p:nvPr/>
        </p:nvSpPr>
        <p:spPr>
          <a:xfrm>
            <a:off x="942975" y="12191206"/>
            <a:ext cx="10651617" cy="12691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Kom og prøv </a:t>
            </a: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rifle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skyting hos </a:t>
            </a:r>
            <a:r>
              <a:rPr lang="nb-NO" sz="5000" dirty="0" err="1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KLUBBnavn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! Alle fra </a:t>
            </a: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8 år og oppover 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er velkommen til oss. Tilbudet er gratis.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24. oktober 2023</a:t>
            </a:r>
          </a:p>
          <a:p>
            <a:pPr>
              <a:lnSpc>
                <a:spcPct val="150000"/>
              </a:lnSpc>
            </a:pP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Kl. 18.00-20.00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pPr>
              <a:lnSpc>
                <a:spcPct val="150000"/>
              </a:lnSpc>
            </a:pPr>
            <a:r>
              <a:rPr lang="nb-NO" sz="5000" u="sng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Kontaktperson:</a:t>
            </a:r>
            <a:b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</a:b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Navn </a:t>
            </a:r>
            <a:r>
              <a:rPr lang="nb-NO" sz="5000" dirty="0" err="1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Navnesen</a:t>
            </a:r>
            <a:r>
              <a:rPr lang="nb-NO" sz="5000" dirty="0">
                <a:solidFill>
                  <a:srgbClr val="C0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tlf. 000 00 000 </a:t>
            </a:r>
          </a:p>
          <a:p>
            <a:pPr>
              <a:lnSpc>
                <a:spcPct val="150000"/>
              </a:lnSpc>
            </a:pPr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3ACB690-AD08-0272-76E9-7FC45085CC4D}"/>
              </a:ext>
            </a:extLst>
          </p:cNvPr>
          <p:cNvSpPr txBox="1"/>
          <p:nvPr/>
        </p:nvSpPr>
        <p:spPr>
          <a:xfrm>
            <a:off x="2462963" y="9426611"/>
            <a:ext cx="8790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b="1" dirty="0">
                <a:solidFill>
                  <a:schemeClr val="bg1"/>
                </a:solidFill>
              </a:rPr>
              <a:t>HAR DU LYST TIL </a:t>
            </a:r>
          </a:p>
          <a:p>
            <a:pPr algn="ctr"/>
            <a:r>
              <a:rPr lang="nb-NO" sz="8000" b="1" dirty="0">
                <a:solidFill>
                  <a:schemeClr val="bg1"/>
                </a:solidFill>
              </a:rPr>
              <a:t>Å PRØVE SKYTING?</a:t>
            </a:r>
          </a:p>
        </p:txBody>
      </p:sp>
      <p:pic>
        <p:nvPicPr>
          <p:cNvPr id="11" name="Plassholder for innhold 10" descr="Et bilde som inneholder våpen, skuddvåpen, Prosjektilvåpen, person&#10;&#10;Automatisk generert beskrivelse">
            <a:extLst>
              <a:ext uri="{FF2B5EF4-FFF2-40B4-BE49-F238E27FC236}">
                <a16:creationId xmlns:a16="http://schemas.microsoft.com/office/drawing/2014/main" id="{AE6AA20E-1229-EEE8-43FC-DFAED09EA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0685"/>
            <a:ext cx="13972032" cy="9283018"/>
          </a:xfrm>
        </p:spPr>
      </p:pic>
      <p:pic>
        <p:nvPicPr>
          <p:cNvPr id="5" name="Bilde 4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4FB11A72-CD26-C270-82F7-DEBF7CF20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988" y="21509345"/>
            <a:ext cx="3865207" cy="28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3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gress, utendørs, stol, klær&#10;&#10;Automatisk generert beskrivelse">
            <a:extLst>
              <a:ext uri="{FF2B5EF4-FFF2-40B4-BE49-F238E27FC236}">
                <a16:creationId xmlns:a16="http://schemas.microsoft.com/office/drawing/2014/main" id="{EFCAC081-C790-3B82-5A4E-634E9B870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9" r="5373"/>
          <a:stretch/>
        </p:blipFill>
        <p:spPr>
          <a:xfrm>
            <a:off x="-1494272" y="0"/>
            <a:ext cx="16704543" cy="24652224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6049279D-40E7-62FA-39CF-09958023A524}"/>
              </a:ext>
            </a:extLst>
          </p:cNvPr>
          <p:cNvSpPr/>
          <p:nvPr/>
        </p:nvSpPr>
        <p:spPr>
          <a:xfrm>
            <a:off x="-1494271" y="-548640"/>
            <a:ext cx="16704542" cy="26721982"/>
          </a:xfrm>
          <a:prstGeom prst="rect">
            <a:avLst/>
          </a:prstGeom>
          <a:solidFill>
            <a:srgbClr val="1C5E7B">
              <a:alpha val="5883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0" dirty="0"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03DE00B-39CA-31AC-C424-CC86CE678C46}"/>
              </a:ext>
            </a:extLst>
          </p:cNvPr>
          <p:cNvSpPr txBox="1"/>
          <p:nvPr/>
        </p:nvSpPr>
        <p:spPr>
          <a:xfrm>
            <a:off x="689599" y="13972032"/>
            <a:ext cx="12252960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chemeClr val="bg1"/>
                </a:solidFill>
                <a:latin typeface="DIN 2014 Bold" panose="020B0504020202020204" pitchFamily="34" charset="77"/>
                <a:ea typeface="DIN 2014 Bold" panose="020B0504020202020204" pitchFamily="34" charset="77"/>
              </a:rPr>
              <a:t>Velkommen til åpen dag hos </a:t>
            </a:r>
            <a:r>
              <a:rPr lang="nb-NO" sz="6000" b="1" dirty="0" err="1">
                <a:solidFill>
                  <a:srgbClr val="FF0000"/>
                </a:solidFill>
                <a:latin typeface="DIN 2014 Bold" panose="020B0504020202020204" pitchFamily="34" charset="77"/>
                <a:ea typeface="DIN 2014 Bold" panose="020B0504020202020204" pitchFamily="34" charset="77"/>
              </a:rPr>
              <a:t>Skytterforbundets</a:t>
            </a:r>
            <a:r>
              <a:rPr lang="nb-NO" sz="6000" b="1" dirty="0">
                <a:solidFill>
                  <a:srgbClr val="FF0000"/>
                </a:solidFill>
                <a:latin typeface="DIN 2014 Bold" panose="020B0504020202020204" pitchFamily="34" charset="77"/>
                <a:ea typeface="DIN 2014 Bold" panose="020B0504020202020204" pitchFamily="34" charset="77"/>
              </a:rPr>
              <a:t> Sportsskytterklubb!</a:t>
            </a:r>
          </a:p>
          <a:p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Vi driver rifle/pistol/leirdue/viltmålskyting, 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og ønsker deg velkomment til å prøve på </a:t>
            </a:r>
            <a:r>
              <a:rPr lang="nb-NO" sz="5000" dirty="0" err="1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Løvenskjoldbanen</a:t>
            </a:r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 14. oktober!</a:t>
            </a:r>
          </a:p>
          <a:p>
            <a:endParaRPr lang="nb-NO" sz="5000" dirty="0">
              <a:solidFill>
                <a:schemeClr val="bg1"/>
              </a:solidFill>
              <a:latin typeface="DIN 2014" panose="020B0504020202020204" pitchFamily="34" charset="77"/>
              <a:ea typeface="DIN 2014" panose="020B0504020202020204" pitchFamily="34" charset="77"/>
            </a:endParaRPr>
          </a:p>
          <a:p>
            <a:r>
              <a:rPr lang="nb-NO" sz="5000" dirty="0">
                <a:solidFill>
                  <a:srgbClr val="FF0000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Banen er åpen fra 18.00</a:t>
            </a:r>
            <a:r>
              <a:rPr lang="nb-NO" sz="5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, og det vil være instruktører tilgjengelig hele dagen. Banen er tilrettelagt for alle utøvere, så her er det ingen hindring!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8E5C9FD-5707-AC73-AAA6-B8778E5C1D01}"/>
              </a:ext>
            </a:extLst>
          </p:cNvPr>
          <p:cNvSpPr/>
          <p:nvPr/>
        </p:nvSpPr>
        <p:spPr>
          <a:xfrm>
            <a:off x="10834410" y="13115711"/>
            <a:ext cx="2604896" cy="2530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3000" dirty="0"/>
              <a:t>Klubb</a:t>
            </a:r>
            <a:br>
              <a:rPr lang="nb-NO" sz="3000" dirty="0"/>
            </a:br>
            <a:r>
              <a:rPr lang="nb-NO" sz="3000" dirty="0"/>
              <a:t>Logo</a:t>
            </a:r>
          </a:p>
        </p:txBody>
      </p:sp>
      <p:pic>
        <p:nvPicPr>
          <p:cNvPr id="3" name="Bilde 2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24132BEB-77A0-8AFD-05EF-2897F362A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056" y="16421"/>
            <a:ext cx="3865207" cy="28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44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klær, person, Menneskeansikt, smil&#10;&#10;Automatisk generert beskrivelse">
            <a:extLst>
              <a:ext uri="{FF2B5EF4-FFF2-40B4-BE49-F238E27FC236}">
                <a16:creationId xmlns:a16="http://schemas.microsoft.com/office/drawing/2014/main" id="{14B28B83-F782-73CE-230D-464BF97DE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r="24057"/>
          <a:stretch/>
        </p:blipFill>
        <p:spPr>
          <a:xfrm>
            <a:off x="-1133856" y="11398"/>
            <a:ext cx="14849856" cy="24382413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25B94D4-D492-56BB-909A-B1CB1A3C7A49}"/>
              </a:ext>
            </a:extLst>
          </p:cNvPr>
          <p:cNvSpPr txBox="1"/>
          <p:nvPr/>
        </p:nvSpPr>
        <p:spPr>
          <a:xfrm>
            <a:off x="375666" y="717527"/>
            <a:ext cx="11840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0" b="1" dirty="0">
                <a:solidFill>
                  <a:srgbClr val="1C5E7B"/>
                </a:solidFill>
                <a:latin typeface="DIN 2014 Bold" panose="020B0504020202020204" pitchFamily="34" charset="77"/>
                <a:ea typeface="DIN 2014 Bold" panose="020B0504020202020204" pitchFamily="34" charset="77"/>
              </a:rPr>
              <a:t>LYST TIL Å TESTE VILTMÅLSKYTING? </a:t>
            </a:r>
          </a:p>
        </p:txBody>
      </p:sp>
      <p:pic>
        <p:nvPicPr>
          <p:cNvPr id="3" name="Bilde 2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5B0C2C7B-FBD6-041D-6F2F-56519BE1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793" y="21497947"/>
            <a:ext cx="3865207" cy="28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5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klær, person, mann, våpen&#10;&#10;Automatisk generert beskrivelse">
            <a:extLst>
              <a:ext uri="{FF2B5EF4-FFF2-40B4-BE49-F238E27FC236}">
                <a16:creationId xmlns:a16="http://schemas.microsoft.com/office/drawing/2014/main" id="{287D7682-90D7-A503-D102-C40A4FC26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82" r="39900"/>
          <a:stretch/>
        </p:blipFill>
        <p:spPr>
          <a:xfrm>
            <a:off x="-682865" y="-4"/>
            <a:ext cx="14398865" cy="2438241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93AA6FB-CEC5-2507-A12D-33916440330D}"/>
              </a:ext>
            </a:extLst>
          </p:cNvPr>
          <p:cNvSpPr/>
          <p:nvPr/>
        </p:nvSpPr>
        <p:spPr>
          <a:xfrm>
            <a:off x="-682865" y="11394"/>
            <a:ext cx="14398865" cy="24382415"/>
          </a:xfrm>
          <a:prstGeom prst="rect">
            <a:avLst/>
          </a:prstGeom>
          <a:solidFill>
            <a:srgbClr val="033F53">
              <a:alpha val="5458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64EF500-45AB-8D01-65F4-66C7B92EDA29}"/>
              </a:ext>
            </a:extLst>
          </p:cNvPr>
          <p:cNvSpPr txBox="1"/>
          <p:nvPr/>
        </p:nvSpPr>
        <p:spPr>
          <a:xfrm>
            <a:off x="0" y="20263104"/>
            <a:ext cx="12252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0" dirty="0">
                <a:solidFill>
                  <a:schemeClr val="bg1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LYST TIL Å PRØVE PISTOLSKYTING?</a:t>
            </a:r>
          </a:p>
        </p:txBody>
      </p:sp>
      <p:pic>
        <p:nvPicPr>
          <p:cNvPr id="2" name="Bilde 1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A353A5A7-18D6-F341-1F0A-850BA029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91" y="333657"/>
            <a:ext cx="4471780" cy="332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9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utendørs, gress, himmel, våpen&#10;&#10;Automatisk generert beskrivelse">
            <a:extLst>
              <a:ext uri="{FF2B5EF4-FFF2-40B4-BE49-F238E27FC236}">
                <a16:creationId xmlns:a16="http://schemas.microsoft.com/office/drawing/2014/main" id="{B964A1A7-D7B6-E8D8-5615-B39F646AA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62797" b="555"/>
          <a:stretch/>
        </p:blipFill>
        <p:spPr>
          <a:xfrm>
            <a:off x="0" y="0"/>
            <a:ext cx="13716000" cy="2438241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D7B148D4-A9A0-942C-B601-D6EC2AF3FD3C}"/>
              </a:ext>
            </a:extLst>
          </p:cNvPr>
          <p:cNvSpPr txBox="1"/>
          <p:nvPr/>
        </p:nvSpPr>
        <p:spPr>
          <a:xfrm>
            <a:off x="2176272" y="1431160"/>
            <a:ext cx="9363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0" dirty="0">
                <a:solidFill>
                  <a:srgbClr val="1C5E7B"/>
                </a:solidFill>
                <a:latin typeface="DIN 2014" panose="020B0504020202020204" pitchFamily="34" charset="77"/>
                <a:ea typeface="DIN 2014" panose="020B0504020202020204" pitchFamily="34" charset="77"/>
              </a:rPr>
              <a:t>LYST TIL Å PRØVE LEIRDUESKYTING?</a:t>
            </a:r>
          </a:p>
        </p:txBody>
      </p:sp>
      <p:pic>
        <p:nvPicPr>
          <p:cNvPr id="3" name="Bilde 2" descr="Et bilde som inneholder Grafikk, Font, logo, sirkel&#10;&#10;Automatisk generert beskrivelse">
            <a:extLst>
              <a:ext uri="{FF2B5EF4-FFF2-40B4-BE49-F238E27FC236}">
                <a16:creationId xmlns:a16="http://schemas.microsoft.com/office/drawing/2014/main" id="{BC57E758-B77D-3F0A-94A6-CA14BC4AF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984" y="21520091"/>
            <a:ext cx="4427487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6B69FF36-756E-9F33-8059-A690BB316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4" r="31224"/>
          <a:stretch/>
        </p:blipFill>
        <p:spPr>
          <a:xfrm>
            <a:off x="1" y="0"/>
            <a:ext cx="13716000" cy="2438241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31979E3-60DE-7FA1-2BB5-E6ADB6F86C13}"/>
              </a:ext>
            </a:extLst>
          </p:cNvPr>
          <p:cNvSpPr/>
          <p:nvPr/>
        </p:nvSpPr>
        <p:spPr>
          <a:xfrm>
            <a:off x="-694944" y="-500666"/>
            <a:ext cx="15105888" cy="25383744"/>
          </a:xfrm>
          <a:prstGeom prst="rect">
            <a:avLst/>
          </a:prstGeom>
          <a:solidFill>
            <a:srgbClr val="1C5E7B">
              <a:alpha val="5883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000" dirty="0">
              <a:latin typeface="DIN 2014" panose="020B0504020202020204" pitchFamily="34" charset="77"/>
              <a:ea typeface="DIN 2014" panose="020B0504020202020204" pitchFamily="34" charset="77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F27A185-29FB-1882-A773-E101B0A49336}"/>
              </a:ext>
            </a:extLst>
          </p:cNvPr>
          <p:cNvSpPr txBox="1"/>
          <p:nvPr/>
        </p:nvSpPr>
        <p:spPr>
          <a:xfrm>
            <a:off x="640080" y="21002398"/>
            <a:ext cx="111373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0" b="1" dirty="0">
                <a:solidFill>
                  <a:schemeClr val="bg1"/>
                </a:solidFill>
                <a:latin typeface="DIN 2014 Bold" panose="020B0504020202020204" pitchFamily="34" charset="77"/>
                <a:ea typeface="DIN 2014 Bold" panose="020B0504020202020204" pitchFamily="34" charset="77"/>
              </a:rPr>
              <a:t>LYST TIL Å PRØVE RIFLESKYTING? </a:t>
            </a:r>
          </a:p>
        </p:txBody>
      </p:sp>
      <p:pic>
        <p:nvPicPr>
          <p:cNvPr id="2" name="Bilde 1" descr="Et bilde som inneholder Font, Grafikk, logo, symbol&#10;&#10;Automatisk generert beskrivelse">
            <a:extLst>
              <a:ext uri="{FF2B5EF4-FFF2-40B4-BE49-F238E27FC236}">
                <a16:creationId xmlns:a16="http://schemas.microsoft.com/office/drawing/2014/main" id="{B16DBF55-4605-7044-77D9-5F525DBB9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775" y="0"/>
            <a:ext cx="4279392" cy="318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27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538389-cabc-4d4e-918a-8beb7ac0ecaa" xsi:nil="true"/>
    <lcf76f155ced4ddcb4097134ff3c332f xmlns="0407ded1-0cca-4a9c-a9ed-3adc42b6270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3AFC9C2C476C43A0EBC83FD12C3506" ma:contentTypeVersion="17" ma:contentTypeDescription="Opprett et nytt dokument." ma:contentTypeScope="" ma:versionID="fee72c8fdf3e7015865c9cd491bfcc8e">
  <xsd:schema xmlns:xsd="http://www.w3.org/2001/XMLSchema" xmlns:xs="http://www.w3.org/2001/XMLSchema" xmlns:p="http://schemas.microsoft.com/office/2006/metadata/properties" xmlns:ns2="0407ded1-0cca-4a9c-a9ed-3adc42b62707" xmlns:ns3="1b3efd35-8258-464b-ae98-a25615be8447" xmlns:ns4="9e538389-cabc-4d4e-918a-8beb7ac0ecaa" targetNamespace="http://schemas.microsoft.com/office/2006/metadata/properties" ma:root="true" ma:fieldsID="72fa4b65a434e359cc4a7d267bcc4230" ns2:_="" ns3:_="" ns4:_="">
    <xsd:import namespace="0407ded1-0cca-4a9c-a9ed-3adc42b62707"/>
    <xsd:import namespace="1b3efd35-8258-464b-ae98-a25615be8447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07ded1-0cca-4a9c-a9ed-3adc42b62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efd35-8258-464b-ae98-a25615be844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a6d0929-64c6-4795-b43a-96a47ce72dad}" ma:internalName="TaxCatchAll" ma:showField="CatchAllData" ma:web="1b3efd35-8258-464b-ae98-a25615be84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A08045-3352-4DF1-B6C3-31BDB78FE7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F2286B-F1E8-491C-91B7-797386FAC334}">
  <ds:schemaRefs>
    <ds:schemaRef ds:uri="http://schemas.microsoft.com/office/2006/metadata/properties"/>
    <ds:schemaRef ds:uri="http://schemas.microsoft.com/office/infopath/2007/PartnerControls"/>
    <ds:schemaRef ds:uri="8fa4d3bb-7f82-4e21-aa67-ed6914ea6bf1"/>
    <ds:schemaRef ds:uri="9e538389-cabc-4d4e-918a-8beb7ac0ecaa"/>
    <ds:schemaRef ds:uri="0407ded1-0cca-4a9c-a9ed-3adc42b62707"/>
  </ds:schemaRefs>
</ds:datastoreItem>
</file>

<file path=customXml/itemProps3.xml><?xml version="1.0" encoding="utf-8"?>
<ds:datastoreItem xmlns:ds="http://schemas.openxmlformats.org/officeDocument/2006/customXml" ds:itemID="{55E344A0-E475-4E49-8283-7E43FD573F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07ded1-0cca-4a9c-a9ed-3adc42b62707"/>
    <ds:schemaRef ds:uri="1b3efd35-8258-464b-ae98-a25615be8447"/>
    <ds:schemaRef ds:uri="9e538389-cabc-4d4e-918a-8beb7ac0e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85101</TotalTime>
  <Words>524</Words>
  <Application>Microsoft Macintosh PowerPoint</Application>
  <PresentationFormat>Egendefinert</PresentationFormat>
  <Paragraphs>65</Paragraphs>
  <Slides>11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DIN 2014</vt:lpstr>
      <vt:lpstr>DIN 2014 Bold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SKYT MED OSS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Winther, Gyda</cp:lastModifiedBy>
  <cp:revision>102</cp:revision>
  <cp:lastPrinted>2018-06-22T07:30:10Z</cp:lastPrinted>
  <dcterms:created xsi:type="dcterms:W3CDTF">2018-06-22T07:24:28Z</dcterms:created>
  <dcterms:modified xsi:type="dcterms:W3CDTF">2023-09-08T08:12:22Z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0x0101003C3AFC9C2C476C43A0EBC83FD12C3506</vt:lpwstr>
  </property>
</Properties>
</file>