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9906000" type="A4"/>
  <p:notesSz cx="6858000" cy="99456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FFCC"/>
    <a:srgbClr val="EAEAEA"/>
    <a:srgbClr val="6699FF"/>
    <a:srgbClr val="0066FF"/>
    <a:srgbClr val="99CC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45" autoAdjust="0"/>
  </p:normalViewPr>
  <p:slideViewPr>
    <p:cSldViewPr snapToGrid="0">
      <p:cViewPr varScale="1">
        <p:scale>
          <a:sx n="111" d="100"/>
          <a:sy n="111" d="100"/>
        </p:scale>
        <p:origin x="1860" y="126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39" d="100"/>
          <a:sy n="39" d="100"/>
        </p:scale>
        <p:origin x="-1512" y="-108"/>
      </p:cViewPr>
      <p:guideLst>
        <p:guide orient="horz" pos="3132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nnar Olaussen" userId="8d4d81ed4ad59a3c" providerId="LiveId" clId="{693878C3-0FDE-4FC6-AB51-20E744F2ED3F}"/>
    <pc:docChg chg="modMainMaster">
      <pc:chgData name="Gunnar Olaussen" userId="8d4d81ed4ad59a3c" providerId="LiveId" clId="{693878C3-0FDE-4FC6-AB51-20E744F2ED3F}" dt="2026-02-06T09:54:57.867" v="52" actId="6549"/>
      <pc:docMkLst>
        <pc:docMk/>
      </pc:docMkLst>
      <pc:sldMasterChg chg="modSp mod">
        <pc:chgData name="Gunnar Olaussen" userId="8d4d81ed4ad59a3c" providerId="LiveId" clId="{693878C3-0FDE-4FC6-AB51-20E744F2ED3F}" dt="2026-02-06T09:54:57.867" v="52" actId="6549"/>
        <pc:sldMasterMkLst>
          <pc:docMk/>
          <pc:sldMasterMk cId="0" sldId="2147483648"/>
        </pc:sldMasterMkLst>
        <pc:spChg chg="mod">
          <ac:chgData name="Gunnar Olaussen" userId="8d4d81ed4ad59a3c" providerId="LiveId" clId="{693878C3-0FDE-4FC6-AB51-20E744F2ED3F}" dt="2026-02-06T09:51:47.359" v="8" actId="34135"/>
          <ac:spMkLst>
            <pc:docMk/>
            <pc:sldMasterMk cId="0" sldId="2147483648"/>
            <ac:spMk id="1028" creationId="{30113738-8384-682A-9187-EBD354557063}"/>
          </ac:spMkLst>
        </pc:spChg>
        <pc:spChg chg="mod">
          <ac:chgData name="Gunnar Olaussen" userId="8d4d81ed4ad59a3c" providerId="LiveId" clId="{693878C3-0FDE-4FC6-AB51-20E744F2ED3F}" dt="2026-02-06T09:51:54.137" v="10" actId="34135"/>
          <ac:spMkLst>
            <pc:docMk/>
            <pc:sldMasterMk cId="0" sldId="2147483648"/>
            <ac:spMk id="1029" creationId="{59BF04F1-7F8F-91D2-DDC5-BF38D4396260}"/>
          </ac:spMkLst>
        </pc:spChg>
        <pc:spChg chg="mod">
          <ac:chgData name="Gunnar Olaussen" userId="8d4d81ed4ad59a3c" providerId="LiveId" clId="{693878C3-0FDE-4FC6-AB51-20E744F2ED3F}" dt="2026-02-06T09:52:05.973" v="13" actId="34135"/>
          <ac:spMkLst>
            <pc:docMk/>
            <pc:sldMasterMk cId="0" sldId="2147483648"/>
            <ac:spMk id="1030" creationId="{E4C1E965-5DEB-8453-65DE-2116CB0DCE34}"/>
          </ac:spMkLst>
        </pc:spChg>
        <pc:spChg chg="mod">
          <ac:chgData name="Gunnar Olaussen" userId="8d4d81ed4ad59a3c" providerId="LiveId" clId="{693878C3-0FDE-4FC6-AB51-20E744F2ED3F}" dt="2026-02-06T09:52:17.177" v="15" actId="34135"/>
          <ac:spMkLst>
            <pc:docMk/>
            <pc:sldMasterMk cId="0" sldId="2147483648"/>
            <ac:spMk id="1031" creationId="{BFEDE45B-1B67-FF41-CA55-02353EB8DF58}"/>
          </ac:spMkLst>
        </pc:spChg>
        <pc:spChg chg="mod">
          <ac:chgData name="Gunnar Olaussen" userId="8d4d81ed4ad59a3c" providerId="LiveId" clId="{693878C3-0FDE-4FC6-AB51-20E744F2ED3F}" dt="2026-02-06T09:52:30.943" v="17" actId="34135"/>
          <ac:spMkLst>
            <pc:docMk/>
            <pc:sldMasterMk cId="0" sldId="2147483648"/>
            <ac:spMk id="1034" creationId="{A175306B-AD84-A77A-8A5F-372569FA21B1}"/>
          </ac:spMkLst>
        </pc:spChg>
        <pc:spChg chg="mod">
          <ac:chgData name="Gunnar Olaussen" userId="8d4d81ed4ad59a3c" providerId="LiveId" clId="{693878C3-0FDE-4FC6-AB51-20E744F2ED3F}" dt="2026-02-06T09:52:49.342" v="19" actId="34135"/>
          <ac:spMkLst>
            <pc:docMk/>
            <pc:sldMasterMk cId="0" sldId="2147483648"/>
            <ac:spMk id="1035" creationId="{722AEAE7-6C01-380A-1DF6-B35C49FA84DE}"/>
          </ac:spMkLst>
        </pc:spChg>
        <pc:spChg chg="mod">
          <ac:chgData name="Gunnar Olaussen" userId="8d4d81ed4ad59a3c" providerId="LiveId" clId="{693878C3-0FDE-4FC6-AB51-20E744F2ED3F}" dt="2026-02-06T09:52:59.241" v="20" actId="34135"/>
          <ac:spMkLst>
            <pc:docMk/>
            <pc:sldMasterMk cId="0" sldId="2147483648"/>
            <ac:spMk id="1036" creationId="{7154ECB2-D96A-7B3C-4915-3C1409552120}"/>
          </ac:spMkLst>
        </pc:spChg>
        <pc:spChg chg="mod">
          <ac:chgData name="Gunnar Olaussen" userId="8d4d81ed4ad59a3c" providerId="LiveId" clId="{693878C3-0FDE-4FC6-AB51-20E744F2ED3F}" dt="2026-02-06T09:52:22.561" v="16" actId="34135"/>
          <ac:spMkLst>
            <pc:docMk/>
            <pc:sldMasterMk cId="0" sldId="2147483648"/>
            <ac:spMk id="1037" creationId="{3FC1A121-B30D-9C21-9301-E5E177F91CB7}"/>
          </ac:spMkLst>
        </pc:spChg>
        <pc:spChg chg="mod">
          <ac:chgData name="Gunnar Olaussen" userId="8d4d81ed4ad59a3c" providerId="LiveId" clId="{693878C3-0FDE-4FC6-AB51-20E744F2ED3F}" dt="2026-02-06T09:51:33.983" v="5" actId="34135"/>
          <ac:spMkLst>
            <pc:docMk/>
            <pc:sldMasterMk cId="0" sldId="2147483648"/>
            <ac:spMk id="1043" creationId="{452264E9-9847-3D84-DE62-877EA49471A3}"/>
          </ac:spMkLst>
        </pc:spChg>
        <pc:spChg chg="mod">
          <ac:chgData name="Gunnar Olaussen" userId="8d4d81ed4ad59a3c" providerId="LiveId" clId="{693878C3-0FDE-4FC6-AB51-20E744F2ED3F}" dt="2026-02-06T09:54:57.867" v="52" actId="6549"/>
          <ac:spMkLst>
            <pc:docMk/>
            <pc:sldMasterMk cId="0" sldId="2147483648"/>
            <ac:spMk id="1044" creationId="{83C29E7D-461F-61A3-300B-1B08B2F70A5D}"/>
          </ac:spMkLst>
        </pc:spChg>
        <pc:spChg chg="mod">
          <ac:chgData name="Gunnar Olaussen" userId="8d4d81ed4ad59a3c" providerId="LiveId" clId="{693878C3-0FDE-4FC6-AB51-20E744F2ED3F}" dt="2026-02-06T09:53:11.902" v="21" actId="34135"/>
          <ac:spMkLst>
            <pc:docMk/>
            <pc:sldMasterMk cId="0" sldId="2147483648"/>
            <ac:spMk id="1045" creationId="{316B9688-8BE8-E60E-5DC6-F101E9F51A6D}"/>
          </ac:spMkLst>
        </pc:spChg>
        <pc:spChg chg="mod">
          <ac:chgData name="Gunnar Olaussen" userId="8d4d81ed4ad59a3c" providerId="LiveId" clId="{693878C3-0FDE-4FC6-AB51-20E744F2ED3F}" dt="2026-02-06T09:53:42.973" v="25" actId="34135"/>
          <ac:spMkLst>
            <pc:docMk/>
            <pc:sldMasterMk cId="0" sldId="2147483648"/>
            <ac:spMk id="1046" creationId="{BBDA07C5-26D2-4FA7-8D57-2362489565A3}"/>
          </ac:spMkLst>
        </pc:spChg>
        <pc:spChg chg="mod">
          <ac:chgData name="Gunnar Olaussen" userId="8d4d81ed4ad59a3c" providerId="LiveId" clId="{693878C3-0FDE-4FC6-AB51-20E744F2ED3F}" dt="2026-02-06T09:53:37.393" v="24" actId="34135"/>
          <ac:spMkLst>
            <pc:docMk/>
            <pc:sldMasterMk cId="0" sldId="2147483648"/>
            <ac:spMk id="1047" creationId="{D323C7C0-89B7-A1E6-0B7A-E53A882A3BB6}"/>
          </ac:spMkLst>
        </pc:spChg>
        <pc:spChg chg="mod">
          <ac:chgData name="Gunnar Olaussen" userId="8d4d81ed4ad59a3c" providerId="LiveId" clId="{693878C3-0FDE-4FC6-AB51-20E744F2ED3F}" dt="2026-02-06T09:53:29.359" v="23" actId="34135"/>
          <ac:spMkLst>
            <pc:docMk/>
            <pc:sldMasterMk cId="0" sldId="2147483648"/>
            <ac:spMk id="1048" creationId="{64A96906-B5E2-26AF-7C21-9D4F2911D943}"/>
          </ac:spMkLst>
        </pc:spChg>
        <pc:spChg chg="mod">
          <ac:chgData name="Gunnar Olaussen" userId="8d4d81ed4ad59a3c" providerId="LiveId" clId="{693878C3-0FDE-4FC6-AB51-20E744F2ED3F}" dt="2026-02-06T09:53:25.587" v="22" actId="34135"/>
          <ac:spMkLst>
            <pc:docMk/>
            <pc:sldMasterMk cId="0" sldId="2147483648"/>
            <ac:spMk id="1049" creationId="{689DC92F-9260-A4C3-21F5-46C162DE0883}"/>
          </ac:spMkLst>
        </pc:spChg>
        <pc:graphicFrameChg chg="mod">
          <ac:chgData name="Gunnar Olaussen" userId="8d4d81ed4ad59a3c" providerId="LiveId" clId="{693878C3-0FDE-4FC6-AB51-20E744F2ED3F}" dt="2026-02-06T09:51:13.784" v="2" actId="34135"/>
          <ac:graphicFrameMkLst>
            <pc:docMk/>
            <pc:sldMasterMk cId="0" sldId="2147483648"/>
            <ac:graphicFrameMk id="1027" creationId="{07E1D365-DBF5-E611-ACD3-17D1CD09B574}"/>
          </ac:graphicFrameMkLst>
        </pc:graphicFrameChg>
        <pc:picChg chg="mod">
          <ac:chgData name="Gunnar Olaussen" userId="8d4d81ed4ad59a3c" providerId="LiveId" clId="{693878C3-0FDE-4FC6-AB51-20E744F2ED3F}" dt="2026-02-06T09:51:03.474" v="0" actId="34135"/>
          <ac:picMkLst>
            <pc:docMk/>
            <pc:sldMasterMk cId="0" sldId="2147483648"/>
            <ac:picMk id="2" creationId="{BC344721-001C-4957-2B5B-24EED9148D3A}"/>
          </ac:picMkLst>
        </pc:picChg>
        <pc:picChg chg="mod">
          <ac:chgData name="Gunnar Olaussen" userId="8d4d81ed4ad59a3c" providerId="LiveId" clId="{693878C3-0FDE-4FC6-AB51-20E744F2ED3F}" dt="2026-02-06T09:51:06.968" v="1" actId="34135"/>
          <ac:picMkLst>
            <pc:docMk/>
            <pc:sldMasterMk cId="0" sldId="2147483648"/>
            <ac:picMk id="3" creationId="{409DB343-3705-CED2-C3D6-07B5029CE8F0}"/>
          </ac:picMkLst>
        </pc:picChg>
        <pc:picChg chg="mod">
          <ac:chgData name="Gunnar Olaussen" userId="8d4d81ed4ad59a3c" providerId="LiveId" clId="{693878C3-0FDE-4FC6-AB51-20E744F2ED3F}" dt="2026-02-06T09:51:17.924" v="3" actId="34135"/>
          <ac:picMkLst>
            <pc:docMk/>
            <pc:sldMasterMk cId="0" sldId="2147483648"/>
            <ac:picMk id="1038" creationId="{269F7B16-3C8D-73B2-DCE6-4CAABD802C7A}"/>
          </ac:picMkLst>
        </pc:picChg>
        <pc:picChg chg="mod">
          <ac:chgData name="Gunnar Olaussen" userId="8d4d81ed4ad59a3c" providerId="LiveId" clId="{693878C3-0FDE-4FC6-AB51-20E744F2ED3F}" dt="2026-02-06T09:52:41.928" v="18" actId="34135"/>
          <ac:picMkLst>
            <pc:docMk/>
            <pc:sldMasterMk cId="0" sldId="2147483648"/>
            <ac:picMk id="1039" creationId="{DD2B7D50-00E3-4307-FA5E-78403DF6F79F}"/>
          </ac:picMkLst>
        </pc:picChg>
        <pc:picChg chg="mod">
          <ac:chgData name="Gunnar Olaussen" userId="8d4d81ed4ad59a3c" providerId="LiveId" clId="{693878C3-0FDE-4FC6-AB51-20E744F2ED3F}" dt="2026-02-06T09:52:09.325" v="14" actId="34135"/>
          <ac:picMkLst>
            <pc:docMk/>
            <pc:sldMasterMk cId="0" sldId="2147483648"/>
            <ac:picMk id="1040" creationId="{A867E4BF-FCFB-25D7-D737-91634C9B7F85}"/>
          </ac:picMkLst>
        </pc:picChg>
        <pc:picChg chg="mod">
          <ac:chgData name="Gunnar Olaussen" userId="8d4d81ed4ad59a3c" providerId="LiveId" clId="{693878C3-0FDE-4FC6-AB51-20E744F2ED3F}" dt="2026-02-06T09:51:44.206" v="7" actId="34135"/>
          <ac:picMkLst>
            <pc:docMk/>
            <pc:sldMasterMk cId="0" sldId="2147483648"/>
            <ac:picMk id="1041" creationId="{7931F9D0-DCBA-58C6-3D32-AD319E4C49A5}"/>
          </ac:picMkLst>
        </pc:picChg>
        <pc:picChg chg="mod">
          <ac:chgData name="Gunnar Olaussen" userId="8d4d81ed4ad59a3c" providerId="LiveId" clId="{693878C3-0FDE-4FC6-AB51-20E744F2ED3F}" dt="2026-02-06T09:51:50.749" v="9" actId="34135"/>
          <ac:picMkLst>
            <pc:docMk/>
            <pc:sldMasterMk cId="0" sldId="2147483648"/>
            <ac:picMk id="1042" creationId="{F0E7A589-1DA0-ACE8-9DDF-A0C7E573E033}"/>
          </ac:picMkLst>
        </pc:picChg>
        <pc:picChg chg="mod">
          <ac:chgData name="Gunnar Olaussen" userId="8d4d81ed4ad59a3c" providerId="LiveId" clId="{693878C3-0FDE-4FC6-AB51-20E744F2ED3F}" dt="2026-02-06T09:51:21.665" v="4" actId="34135"/>
          <ac:picMkLst>
            <pc:docMk/>
            <pc:sldMasterMk cId="0" sldId="2147483648"/>
            <ac:picMk id="1050" creationId="{5CF6A3DD-A613-AC9C-B1B8-30F7F1710C8A}"/>
          </ac:picMkLst>
        </pc:picChg>
        <pc:picChg chg="mod">
          <ac:chgData name="Gunnar Olaussen" userId="8d4d81ed4ad59a3c" providerId="LiveId" clId="{693878C3-0FDE-4FC6-AB51-20E744F2ED3F}" dt="2026-02-06T09:51:37.077" v="6" actId="34135"/>
          <ac:picMkLst>
            <pc:docMk/>
            <pc:sldMasterMk cId="0" sldId="2147483648"/>
            <ac:picMk id="1051" creationId="{26C1A98B-973C-3066-95ED-DEBB59C2C018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92D16A3-4F94-D3E5-DF79-CC6F98137DE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548" tIns="46273" rIns="92548" bIns="46273" numCol="1" anchor="t" anchorCtr="0" compatLnSpc="1">
            <a:prstTxWarp prst="textNoShape">
              <a:avLst/>
            </a:prstTxWarp>
          </a:bodyPr>
          <a:lstStyle>
            <a:lvl1pPr algn="l" defTabSz="925336" eaLnBrk="1" hangingPunct="1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55BE6D4B-FAAC-898F-A8D3-638C263122C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17950" y="0"/>
            <a:ext cx="29400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548" tIns="46273" rIns="92548" bIns="46273" numCol="1" anchor="t" anchorCtr="0" compatLnSpc="1">
            <a:prstTxWarp prst="textNoShape">
              <a:avLst/>
            </a:prstTxWarp>
          </a:bodyPr>
          <a:lstStyle>
            <a:lvl1pPr algn="r" defTabSz="925336" eaLnBrk="1" hangingPunct="1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EA558B1F-1F55-80D9-D63F-AC5E0ECC1CC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6100"/>
            <a:ext cx="29400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548" tIns="46273" rIns="92548" bIns="46273" numCol="1" anchor="b" anchorCtr="0" compatLnSpc="1">
            <a:prstTxWarp prst="textNoShape">
              <a:avLst/>
            </a:prstTxWarp>
          </a:bodyPr>
          <a:lstStyle>
            <a:lvl1pPr algn="l" defTabSz="925336" eaLnBrk="1" hangingPunct="1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411CB030-BF15-689C-203B-D24FBBCF0FF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17950" y="9436100"/>
            <a:ext cx="29400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548" tIns="46273" rIns="92548" bIns="46273" numCol="1" anchor="b" anchorCtr="0" compatLnSpc="1">
            <a:prstTxWarp prst="textNoShape">
              <a:avLst/>
            </a:prstTxWarp>
          </a:bodyPr>
          <a:lstStyle>
            <a:lvl1pPr algn="r" defTabSz="925336" eaLnBrk="1" hangingPunct="1">
              <a:defRPr sz="1200"/>
            </a:lvl1pPr>
          </a:lstStyle>
          <a:p>
            <a:pPr>
              <a:defRPr/>
            </a:pPr>
            <a:fld id="{15AFD379-A6A2-4D6D-BDB5-3F06BEB6D832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DD3E7D4-96B2-29F8-A48A-A41C8C6AB07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841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548" tIns="46273" rIns="92548" bIns="46273" numCol="1" anchor="t" anchorCtr="0" compatLnSpc="1">
            <a:prstTxWarp prst="textNoShape">
              <a:avLst/>
            </a:prstTxWarp>
          </a:bodyPr>
          <a:lstStyle>
            <a:lvl1pPr algn="l" defTabSz="925336" eaLnBrk="0" hangingPunct="0">
              <a:defRPr kumimoji="0"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7BE6C71-B870-16C1-C815-F897039C56B3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2116138" y="725488"/>
            <a:ext cx="2625725" cy="37909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9237D30-5702-AE3A-58B8-1CEB1F6DCE7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57739"/>
            <a:ext cx="5048250" cy="4435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548" tIns="46273" rIns="92548" bIns="462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C75C20FC-A38F-CBE6-7A0A-3F816C54BA7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17950" y="0"/>
            <a:ext cx="2940050" cy="4841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548" tIns="46273" rIns="92548" bIns="46273" numCol="1" anchor="t" anchorCtr="0" compatLnSpc="1">
            <a:prstTxWarp prst="textNoShape">
              <a:avLst/>
            </a:prstTxWarp>
          </a:bodyPr>
          <a:lstStyle>
            <a:lvl1pPr algn="r" defTabSz="925336" eaLnBrk="0" hangingPunct="0">
              <a:defRPr kumimoji="0"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FE269FC7-22BF-738C-0B52-D355722A625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6100"/>
            <a:ext cx="2940050" cy="482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548" tIns="46273" rIns="92548" bIns="46273" numCol="1" anchor="b" anchorCtr="0" compatLnSpc="1">
            <a:prstTxWarp prst="textNoShape">
              <a:avLst/>
            </a:prstTxWarp>
          </a:bodyPr>
          <a:lstStyle>
            <a:lvl1pPr algn="l" defTabSz="925336" eaLnBrk="0" hangingPunct="0">
              <a:defRPr kumimoji="0"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60602084-2FC2-40FC-9B42-44A8A867EF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17950" y="9436100"/>
            <a:ext cx="2940050" cy="482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548" tIns="46273" rIns="92548" bIns="46273" numCol="1" anchor="b" anchorCtr="0" compatLnSpc="1">
            <a:prstTxWarp prst="textNoShape">
              <a:avLst/>
            </a:prstTxWarp>
          </a:bodyPr>
          <a:lstStyle>
            <a:lvl1pPr algn="r" defTabSz="925336" eaLnBrk="0" hangingPunct="0">
              <a:defRPr kumimoji="0" sz="1200"/>
            </a:lvl1pPr>
          </a:lstStyle>
          <a:p>
            <a:pPr>
              <a:defRPr/>
            </a:pPr>
            <a:fld id="{7BA3B8D3-5584-4579-A955-9846723943A0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7906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jpe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>
            <a:extLst>
              <a:ext uri="{FF2B5EF4-FFF2-40B4-BE49-F238E27FC236}">
                <a16:creationId xmlns:a16="http://schemas.microsoft.com/office/drawing/2014/main" id="{409DB343-3705-CED2-C3D6-07B5029CE8F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729636" y="8373666"/>
            <a:ext cx="1915795" cy="359093"/>
          </a:xfrm>
          <a:prstGeom prst="rect">
            <a:avLst/>
          </a:prstGeom>
        </p:spPr>
      </p:pic>
      <p:pic>
        <p:nvPicPr>
          <p:cNvPr id="2" name="Bilde 1">
            <a:extLst>
              <a:ext uri="{FF2B5EF4-FFF2-40B4-BE49-F238E27FC236}">
                <a16:creationId xmlns:a16="http://schemas.microsoft.com/office/drawing/2014/main" id="{BC344721-001C-4957-2B5B-24EED9148D3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212571" y="8194357"/>
            <a:ext cx="1610005" cy="576057"/>
          </a:xfrm>
          <a:prstGeom prst="rect">
            <a:avLst/>
          </a:prstGeom>
        </p:spPr>
      </p:pic>
      <p:pic>
        <p:nvPicPr>
          <p:cNvPr id="1026" name="Picture 65">
            <a:extLst>
              <a:ext uri="{FF2B5EF4-FFF2-40B4-BE49-F238E27FC236}">
                <a16:creationId xmlns:a16="http://schemas.microsoft.com/office/drawing/2014/main" id="{B7E64D2C-8F28-08A7-2FA5-3CD07A89C8F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2000" contrast="-18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025" y="7078663"/>
            <a:ext cx="2857500" cy="118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7" name="Object 67">
            <a:extLst>
              <a:ext uri="{FF2B5EF4-FFF2-40B4-BE49-F238E27FC236}">
                <a16:creationId xmlns:a16="http://schemas.microsoft.com/office/drawing/2014/main" id="{07E1D365-DBF5-E611-ACD3-17D1CD09B574}"/>
              </a:ext>
            </a:extLst>
          </p:cNvPr>
          <p:cNvGraphicFramePr>
            <a:graphicFrameLocks noGrp="1" noDrilldown="1" noChangeAspect="1" noMove="1" noResize="1"/>
          </p:cNvGraphicFramePr>
          <p:nvPr>
            <p:extLst>
              <p:ext uri="{D42A27DB-BD31-4B8C-83A1-F6EECF244321}">
                <p14:modId xmlns:p14="http://schemas.microsoft.com/office/powerpoint/2010/main" val="1498343886"/>
              </p:ext>
            </p:extLst>
          </p:nvPr>
        </p:nvGraphicFramePr>
        <p:xfrm>
          <a:off x="1695451" y="6129338"/>
          <a:ext cx="1311275" cy="20740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6" imgW="4676315" imgH="5756442" progId="">
                  <p:embed/>
                </p:oleObj>
              </mc:Choice>
              <mc:Fallback>
                <p:oleObj name="Image" r:id="rId6" imgW="4676315" imgH="5756442" progId="">
                  <p:embed/>
                  <p:pic>
                    <p:nvPicPr>
                      <p:cNvPr id="1027" name="Object 67">
                        <a:extLst>
                          <a:ext uri="{FF2B5EF4-FFF2-40B4-BE49-F238E27FC236}">
                            <a16:creationId xmlns:a16="http://schemas.microsoft.com/office/drawing/2014/main" id="{07E1D365-DBF5-E611-ACD3-17D1CD09B5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clrChange>
                          <a:clrFrom>
                            <a:srgbClr val="FCFCFC"/>
                          </a:clrFrom>
                          <a:clrTo>
                            <a:srgbClr val="FCFCFC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1" y="6129338"/>
                        <a:ext cx="1311275" cy="20740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33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969696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46" descr="Narrow vertical">
            <a:extLst>
              <a:ext uri="{FF2B5EF4-FFF2-40B4-BE49-F238E27FC236}">
                <a16:creationId xmlns:a16="http://schemas.microsoft.com/office/drawing/2014/main" id="{30113738-8384-682A-9187-EBD35455706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342900" y="110067"/>
            <a:ext cx="6172200" cy="550333"/>
          </a:xfrm>
          <a:prstGeom prst="rect">
            <a:avLst/>
          </a:prstGeom>
          <a:blipFill dpi="0" rotWithShape="0">
            <a:blip r:embed="rId8"/>
            <a:srcRect/>
            <a:tile tx="0" ty="0" sx="100000" sy="100000" flip="none" algn="tl"/>
          </a:blipFill>
          <a:ln>
            <a:noFill/>
          </a:ln>
        </p:spPr>
        <p:txBody>
          <a:bodyPr wrap="none" lIns="99748" tIns="49875" rIns="99748" bIns="49875" anchor="ctr"/>
          <a:lstStyle>
            <a:lvl1pPr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  <a:defRPr/>
            </a:pPr>
            <a:endParaRPr lang="nb-NO" altLang="nb-NO" sz="2600"/>
          </a:p>
        </p:txBody>
      </p:sp>
      <p:sp>
        <p:nvSpPr>
          <p:cNvPr id="1029" name="Rectangle 47" descr="Narrow horizontal">
            <a:extLst>
              <a:ext uri="{FF2B5EF4-FFF2-40B4-BE49-F238E27FC236}">
                <a16:creationId xmlns:a16="http://schemas.microsoft.com/office/drawing/2014/main" id="{59BF04F1-7F8F-91D2-DDC5-BF38D439626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57150" y="660400"/>
            <a:ext cx="285750" cy="8585200"/>
          </a:xfrm>
          <a:prstGeom prst="rect">
            <a:avLst/>
          </a:prstGeom>
          <a:blipFill dpi="0" rotWithShape="0">
            <a:blip r:embed="rId9"/>
            <a:srcRect/>
            <a:tile tx="0" ty="0" sx="100000" sy="100000" flip="none" algn="tl"/>
          </a:blipFill>
          <a:ln>
            <a:noFill/>
          </a:ln>
        </p:spPr>
        <p:txBody>
          <a:bodyPr wrap="none" lIns="99748" tIns="49875" rIns="99748" bIns="49875" anchor="ctr"/>
          <a:lstStyle>
            <a:lvl1pPr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  <a:defRPr/>
            </a:pPr>
            <a:endParaRPr lang="nb-NO" altLang="nb-NO" sz="2600"/>
          </a:p>
        </p:txBody>
      </p:sp>
      <p:sp>
        <p:nvSpPr>
          <p:cNvPr id="1030" name="Rectangle 48" descr="Narrow vertical">
            <a:extLst>
              <a:ext uri="{FF2B5EF4-FFF2-40B4-BE49-F238E27FC236}">
                <a16:creationId xmlns:a16="http://schemas.microsoft.com/office/drawing/2014/main" id="{E4C1E965-5DEB-8453-65DE-2116CB0DCE3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342900" y="9245600"/>
            <a:ext cx="6172200" cy="550333"/>
          </a:xfrm>
          <a:prstGeom prst="rect">
            <a:avLst/>
          </a:prstGeom>
          <a:blipFill dpi="0" rotWithShape="0">
            <a:blip r:embed="rId8"/>
            <a:srcRect/>
            <a:tile tx="0" ty="0" sx="100000" sy="100000" flip="none" algn="tl"/>
          </a:blipFill>
          <a:ln>
            <a:noFill/>
          </a:ln>
        </p:spPr>
        <p:txBody>
          <a:bodyPr wrap="none" lIns="99748" tIns="49875" rIns="99748" bIns="49875" anchor="ctr"/>
          <a:lstStyle>
            <a:lvl1pPr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  <a:defRPr/>
            </a:pPr>
            <a:endParaRPr lang="nb-NO" altLang="nb-NO" sz="2600"/>
          </a:p>
        </p:txBody>
      </p:sp>
      <p:sp>
        <p:nvSpPr>
          <p:cNvPr id="1031" name="Rectangle 49" descr="Narrow horizontal">
            <a:extLst>
              <a:ext uri="{FF2B5EF4-FFF2-40B4-BE49-F238E27FC236}">
                <a16:creationId xmlns:a16="http://schemas.microsoft.com/office/drawing/2014/main" id="{BFEDE45B-1B67-FF41-CA55-02353EB8DF5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6515100" y="660400"/>
            <a:ext cx="285750" cy="8585200"/>
          </a:xfrm>
          <a:prstGeom prst="rect">
            <a:avLst/>
          </a:prstGeom>
          <a:blipFill dpi="0" rotWithShape="0">
            <a:blip r:embed="rId9"/>
            <a:srcRect/>
            <a:tile tx="0" ty="0" sx="100000" sy="100000" flip="none" algn="tl"/>
          </a:blipFill>
          <a:ln>
            <a:noFill/>
          </a:ln>
        </p:spPr>
        <p:txBody>
          <a:bodyPr wrap="none" lIns="99748" tIns="49875" rIns="99748" bIns="49875" anchor="ctr"/>
          <a:lstStyle>
            <a:lvl1pPr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  <a:defRPr/>
            </a:pPr>
            <a:endParaRPr lang="nb-NO" altLang="nb-NO" sz="2600"/>
          </a:p>
        </p:txBody>
      </p:sp>
      <p:sp>
        <p:nvSpPr>
          <p:cNvPr id="1032" name="Rectangle 50">
            <a:extLst>
              <a:ext uri="{FF2B5EF4-FFF2-40B4-BE49-F238E27FC236}">
                <a16:creationId xmlns:a16="http://schemas.microsoft.com/office/drawing/2014/main" id="{02C39E7E-F7F6-6715-8BD8-D82518DA3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660400"/>
            <a:ext cx="6172200" cy="8585200"/>
          </a:xfrm>
          <a:prstGeom prst="rect">
            <a:avLst/>
          </a:prstGeom>
          <a:noFill/>
          <a:ln w="57150" cap="sq" cmpd="tri">
            <a:solidFill>
              <a:schemeClr val="bg2"/>
            </a:solidFill>
            <a:miter lim="800000"/>
            <a:headEnd/>
            <a:tailEnd/>
          </a:ln>
        </p:spPr>
        <p:txBody>
          <a:bodyPr wrap="none" lIns="99748" tIns="49875" rIns="99748" bIns="49875" anchor="ctr"/>
          <a:lstStyle>
            <a:lvl1pPr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  <a:defRPr/>
            </a:pPr>
            <a:endParaRPr lang="nb-NO" altLang="nb-NO" sz="2600"/>
          </a:p>
        </p:txBody>
      </p:sp>
      <p:sp>
        <p:nvSpPr>
          <p:cNvPr id="1033" name="Rectangle 51">
            <a:extLst>
              <a:ext uri="{FF2B5EF4-FFF2-40B4-BE49-F238E27FC236}">
                <a16:creationId xmlns:a16="http://schemas.microsoft.com/office/drawing/2014/main" id="{B18DCF77-C4FD-41D5-19C8-89E70576DB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" y="110067"/>
            <a:ext cx="6743700" cy="9685867"/>
          </a:xfrm>
          <a:prstGeom prst="rect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</p:spPr>
        <p:txBody>
          <a:bodyPr wrap="none" lIns="99748" tIns="49875" rIns="99748" bIns="49875" anchor="ctr"/>
          <a:lstStyle>
            <a:lvl1pPr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  <a:defRPr/>
            </a:pPr>
            <a:endParaRPr lang="nb-NO" altLang="nb-NO" sz="2600"/>
          </a:p>
        </p:txBody>
      </p:sp>
      <p:sp>
        <p:nvSpPr>
          <p:cNvPr id="1034" name="Rectangle 53">
            <a:extLst>
              <a:ext uri="{FF2B5EF4-FFF2-40B4-BE49-F238E27FC236}">
                <a16:creationId xmlns:a16="http://schemas.microsoft.com/office/drawing/2014/main" id="{A175306B-AD84-A77A-8A5F-372569FA21B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0" y="0"/>
            <a:ext cx="457200" cy="880533"/>
          </a:xfrm>
          <a:prstGeom prst="rect">
            <a:avLst/>
          </a:prstGeom>
          <a:solidFill>
            <a:srgbClr val="FF0000"/>
          </a:solidFill>
          <a:ln w="57150" cap="sq" cmpd="tri">
            <a:solidFill>
              <a:schemeClr val="bg2"/>
            </a:solidFill>
            <a:miter lim="800000"/>
            <a:headEnd/>
            <a:tailEnd/>
          </a:ln>
        </p:spPr>
        <p:txBody>
          <a:bodyPr/>
          <a:lstStyle>
            <a:lvl1pPr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nb-NO" altLang="nb-NO" sz="2600"/>
          </a:p>
        </p:txBody>
      </p:sp>
      <p:sp>
        <p:nvSpPr>
          <p:cNvPr id="1035" name="Rectangle 56">
            <a:extLst>
              <a:ext uri="{FF2B5EF4-FFF2-40B4-BE49-F238E27FC236}">
                <a16:creationId xmlns:a16="http://schemas.microsoft.com/office/drawing/2014/main" id="{722AEAE7-6C01-380A-1DF6-B35C49FA84D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0" y="9023748"/>
            <a:ext cx="457200" cy="880533"/>
          </a:xfrm>
          <a:prstGeom prst="rect">
            <a:avLst/>
          </a:prstGeom>
          <a:solidFill>
            <a:srgbClr val="FF3300"/>
          </a:solidFill>
          <a:ln w="57150" cap="sq" cmpd="tri">
            <a:solidFill>
              <a:schemeClr val="bg2"/>
            </a:solidFill>
            <a:miter lim="800000"/>
            <a:headEnd/>
            <a:tailEnd/>
          </a:ln>
        </p:spPr>
        <p:txBody>
          <a:bodyPr/>
          <a:lstStyle>
            <a:lvl1pPr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nb-NO" altLang="nb-NO" sz="2600"/>
          </a:p>
        </p:txBody>
      </p:sp>
      <p:sp>
        <p:nvSpPr>
          <p:cNvPr id="1036" name="Rectangle 59">
            <a:extLst>
              <a:ext uri="{FF2B5EF4-FFF2-40B4-BE49-F238E27FC236}">
                <a16:creationId xmlns:a16="http://schemas.microsoft.com/office/drawing/2014/main" id="{7154ECB2-D96A-7B3C-4915-3C14095521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6399213" y="9023748"/>
            <a:ext cx="457200" cy="880533"/>
          </a:xfrm>
          <a:prstGeom prst="rect">
            <a:avLst/>
          </a:prstGeom>
          <a:solidFill>
            <a:srgbClr val="FF0000"/>
          </a:solidFill>
          <a:ln w="57150" cap="sq" cmpd="tri">
            <a:solidFill>
              <a:schemeClr val="bg2"/>
            </a:solidFill>
            <a:miter lim="800000"/>
            <a:headEnd/>
            <a:tailEnd/>
          </a:ln>
        </p:spPr>
        <p:txBody>
          <a:bodyPr/>
          <a:lstStyle>
            <a:lvl1pPr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nb-NO" altLang="nb-NO" sz="2600"/>
          </a:p>
        </p:txBody>
      </p:sp>
      <p:sp>
        <p:nvSpPr>
          <p:cNvPr id="1037" name="Rectangle 62">
            <a:extLst>
              <a:ext uri="{FF2B5EF4-FFF2-40B4-BE49-F238E27FC236}">
                <a16:creationId xmlns:a16="http://schemas.microsoft.com/office/drawing/2014/main" id="{3FC1A121-B30D-9C21-9301-E5E177F91CB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6399213" y="0"/>
            <a:ext cx="457200" cy="880533"/>
          </a:xfrm>
          <a:prstGeom prst="rect">
            <a:avLst/>
          </a:prstGeom>
          <a:solidFill>
            <a:srgbClr val="FF0000"/>
          </a:solidFill>
          <a:ln w="57150" cap="sq" cmpd="tri">
            <a:solidFill>
              <a:schemeClr val="bg2"/>
            </a:solidFill>
            <a:miter lim="800000"/>
            <a:headEnd/>
            <a:tailEnd/>
          </a:ln>
        </p:spPr>
        <p:txBody>
          <a:bodyPr/>
          <a:lstStyle>
            <a:lvl1pPr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nb-NO" altLang="nb-NO" sz="2600"/>
          </a:p>
        </p:txBody>
      </p:sp>
      <p:pic>
        <p:nvPicPr>
          <p:cNvPr id="1038" name="Picture 66">
            <a:extLst>
              <a:ext uri="{FF2B5EF4-FFF2-40B4-BE49-F238E27FC236}">
                <a16:creationId xmlns:a16="http://schemas.microsoft.com/office/drawing/2014/main" id="{269F7B16-3C8D-73B2-DCE6-4CAABD802C7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 contrast="-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13" t="11493" r="2979" b="4230"/>
          <a:stretch>
            <a:fillRect/>
          </a:stretch>
        </p:blipFill>
        <p:spPr bwMode="auto">
          <a:xfrm>
            <a:off x="3267075" y="6110421"/>
            <a:ext cx="1498600" cy="2101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68">
            <a:extLst>
              <a:ext uri="{FF2B5EF4-FFF2-40B4-BE49-F238E27FC236}">
                <a16:creationId xmlns:a16="http://schemas.microsoft.com/office/drawing/2014/main" id="{DD2B7D50-00E3-4307-FA5E-78403DF6F79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11">
            <a:clrChange>
              <a:clrFrom>
                <a:srgbClr val="F41919"/>
              </a:clrFrom>
              <a:clrTo>
                <a:srgbClr val="F4191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25" y="9101138"/>
            <a:ext cx="26511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1040" name="Picture 69">
            <a:extLst>
              <a:ext uri="{FF2B5EF4-FFF2-40B4-BE49-F238E27FC236}">
                <a16:creationId xmlns:a16="http://schemas.microsoft.com/office/drawing/2014/main" id="{A867E4BF-FCFB-25D7-D737-91634C9B7F8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11">
            <a:clrChange>
              <a:clrFrom>
                <a:srgbClr val="F41919"/>
              </a:clrFrom>
              <a:clrTo>
                <a:srgbClr val="F4191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101" y="9101138"/>
            <a:ext cx="26511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1041" name="Picture 72">
            <a:extLst>
              <a:ext uri="{FF2B5EF4-FFF2-40B4-BE49-F238E27FC236}">
                <a16:creationId xmlns:a16="http://schemas.microsoft.com/office/drawing/2014/main" id="{7931F9D0-DCBA-58C6-3D32-AD319E4C49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11">
            <a:clrChange>
              <a:clrFrom>
                <a:srgbClr val="F41919"/>
              </a:clrFrom>
              <a:clrTo>
                <a:srgbClr val="F4191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101" y="110067"/>
            <a:ext cx="26511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1042" name="Picture 73">
            <a:extLst>
              <a:ext uri="{FF2B5EF4-FFF2-40B4-BE49-F238E27FC236}">
                <a16:creationId xmlns:a16="http://schemas.microsoft.com/office/drawing/2014/main" id="{F0E7A589-1DA0-ACE8-9DDF-A0C7E573E03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11">
            <a:clrChange>
              <a:clrFrom>
                <a:srgbClr val="F41919"/>
              </a:clrFrom>
              <a:clrTo>
                <a:srgbClr val="F4191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25" y="110067"/>
            <a:ext cx="26511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043" name="Rectangle 75">
            <a:extLst>
              <a:ext uri="{FF2B5EF4-FFF2-40B4-BE49-F238E27FC236}">
                <a16:creationId xmlns:a16="http://schemas.microsoft.com/office/drawing/2014/main" id="{452264E9-9847-3D84-DE62-877EA49471A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469900" y="2958042"/>
            <a:ext cx="5981700" cy="109260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r>
              <a:rPr kumimoji="0" lang="nb-NO" altLang="nb-NO" sz="6500" b="1" dirty="0">
                <a:solidFill>
                  <a:schemeClr val="tx2"/>
                </a:solidFill>
                <a:latin typeface="Twentieth Century Poster1"/>
              </a:rPr>
              <a:t>DIPLOM</a:t>
            </a:r>
            <a:endParaRPr kumimoji="0" lang="nb-NO" altLang="nb-NO" sz="3900" b="1" dirty="0">
              <a:solidFill>
                <a:schemeClr val="tx2"/>
              </a:solidFill>
              <a:latin typeface="Twentieth Century Poster1"/>
            </a:endParaRPr>
          </a:p>
        </p:txBody>
      </p:sp>
      <p:sp>
        <p:nvSpPr>
          <p:cNvPr id="1044" name="Rectangle 76">
            <a:extLst>
              <a:ext uri="{FF2B5EF4-FFF2-40B4-BE49-F238E27FC236}">
                <a16:creationId xmlns:a16="http://schemas.microsoft.com/office/drawing/2014/main" id="{83C29E7D-461F-61A3-300B-1B08B2F70A5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0039" y="3962400"/>
            <a:ext cx="6283325" cy="21531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50000"/>
              </a:spcBef>
              <a:defRPr/>
            </a:pPr>
            <a:r>
              <a:rPr kumimoji="0" lang="nb-NO" altLang="nb-NO" sz="2058" dirty="0">
                <a:latin typeface="Monotype Corsiva" panose="03010101010201010101" pitchFamily="66" charset="0"/>
              </a:rPr>
              <a:t>Tildelt for 1. plass </a:t>
            </a:r>
            <a:endParaRPr kumimoji="0" lang="nb-NO" altLang="nb-NO" sz="2058" dirty="0">
              <a:latin typeface="Monotype Corsiva" panose="03010101010201010101" pitchFamily="66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  <a:defRPr/>
            </a:pPr>
            <a:r>
              <a:rPr kumimoji="0" lang="nb-NO" altLang="nb-NO" sz="2000" dirty="0">
                <a:latin typeface="Monotype Corsiva" panose="03010101010201010101" pitchFamily="66" charset="0"/>
                <a:cs typeface="Times New Roman" panose="02020603050405020304" pitchFamily="18" charset="0"/>
              </a:rPr>
              <a:t>Kretsmesterskap min-øvelse</a:t>
            </a:r>
            <a:r>
              <a:rPr lang="nb-NO" sz="2000" dirty="0"/>
              <a:t> </a:t>
            </a:r>
            <a:r>
              <a:rPr kumimoji="0" lang="nb-NO" altLang="nb-NO" sz="2000" dirty="0">
                <a:latin typeface="Monotype Corsiva" panose="03010101010201010101" pitchFamily="66" charset="0"/>
                <a:cs typeface="Times New Roman" panose="02020603050405020304" pitchFamily="18" charset="0"/>
              </a:rPr>
              <a:t>lagskyting </a:t>
            </a:r>
            <a:r>
              <a:rPr kumimoji="0" lang="nb-NO" altLang="nb-NO" sz="2000" dirty="0">
                <a:latin typeface="Monotype Corsiva" panose="03010101010201010101" pitchFamily="66" charset="0"/>
              </a:rPr>
              <a:t>klasse Åpen</a:t>
            </a:r>
          </a:p>
          <a:p>
            <a:pPr algn="ctr" eaLnBrk="1" hangingPunct="1">
              <a:lnSpc>
                <a:spcPct val="70000"/>
              </a:lnSpc>
              <a:spcBef>
                <a:spcPct val="40000"/>
              </a:spcBef>
              <a:defRPr/>
            </a:pPr>
            <a:r>
              <a:rPr kumimoji="0" lang="nb-NO" altLang="nb-NO" sz="2058" dirty="0">
                <a:latin typeface="Monotype Corsiva" panose="03010101010201010101" pitchFamily="66" charset="0"/>
                <a:cs typeface="Times New Roman" panose="02020603050405020304" pitchFamily="18" charset="0"/>
              </a:rPr>
              <a:t>Min Sportsskytterklubb</a:t>
            </a:r>
          </a:p>
          <a:p>
            <a:pPr algn="ctr" eaLnBrk="1" hangingPunct="1">
              <a:lnSpc>
                <a:spcPct val="70000"/>
              </a:lnSpc>
              <a:spcBef>
                <a:spcPct val="40000"/>
              </a:spcBef>
              <a:defRPr/>
            </a:pPr>
            <a:r>
              <a:rPr kumimoji="0" lang="nb-NO" altLang="nb-NO" sz="2058" dirty="0">
                <a:latin typeface="Monotype Corsiva" panose="03010101010201010101" pitchFamily="66" charset="0"/>
                <a:cs typeface="Times New Roman" panose="02020603050405020304" pitchFamily="18" charset="0"/>
              </a:rPr>
              <a:t>Lagsum: 0 p.</a:t>
            </a: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  <a:defRPr/>
            </a:pPr>
            <a:r>
              <a:rPr lang="nb-NO" sz="2000" u="sng" dirty="0">
                <a:latin typeface="+mn-lt"/>
              </a:rPr>
              <a:t>Skytter 1, Skytter 2, Skytter 3</a:t>
            </a: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  <a:defRPr/>
            </a:pPr>
            <a:r>
              <a:rPr kumimoji="0" lang="nb-NO" altLang="nb-NO" sz="2058" dirty="0">
                <a:latin typeface="Monotype Corsiva" panose="03010101010201010101" pitchFamily="66" charset="0"/>
              </a:rPr>
              <a:t>06. februar 2026</a:t>
            </a:r>
          </a:p>
        </p:txBody>
      </p:sp>
      <p:sp>
        <p:nvSpPr>
          <p:cNvPr id="1045" name="Rectangle 77">
            <a:extLst>
              <a:ext uri="{FF2B5EF4-FFF2-40B4-BE49-F238E27FC236}">
                <a16:creationId xmlns:a16="http://schemas.microsoft.com/office/drawing/2014/main" id="{316B9688-8BE8-E60E-5DC6-F101E9F51A6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2412514" y="8832850"/>
            <a:ext cx="2037737" cy="32579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nb-NO" sz="1517" dirty="0">
                <a:latin typeface="Monotype Corsiva" panose="03010101010201010101" pitchFamily="66" charset="0"/>
              </a:rPr>
              <a:t>Sør-Trøndelag Skytterkrets</a:t>
            </a:r>
          </a:p>
        </p:txBody>
      </p:sp>
      <p:sp>
        <p:nvSpPr>
          <p:cNvPr id="1046" name="Line 78">
            <a:extLst>
              <a:ext uri="{FF2B5EF4-FFF2-40B4-BE49-F238E27FC236}">
                <a16:creationId xmlns:a16="http://schemas.microsoft.com/office/drawing/2014/main" id="{BBDA07C5-26D2-4FA7-8D57-2362489565A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3703638" y="8702146"/>
            <a:ext cx="200025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b-NO" sz="2600"/>
          </a:p>
        </p:txBody>
      </p:sp>
      <p:sp>
        <p:nvSpPr>
          <p:cNvPr id="1047" name="Line 79">
            <a:extLst>
              <a:ext uri="{FF2B5EF4-FFF2-40B4-BE49-F238E27FC236}">
                <a16:creationId xmlns:a16="http://schemas.microsoft.com/office/drawing/2014/main" id="{D323C7C0-89B7-A1E6-0B7A-E53A882A3BB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1127125" y="8702146"/>
            <a:ext cx="20193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b-NO" sz="2600"/>
          </a:p>
        </p:txBody>
      </p:sp>
      <p:sp>
        <p:nvSpPr>
          <p:cNvPr id="1048" name="Rectangle 80">
            <a:extLst>
              <a:ext uri="{FF2B5EF4-FFF2-40B4-BE49-F238E27FC236}">
                <a16:creationId xmlns:a16="http://schemas.microsoft.com/office/drawing/2014/main" id="{64A96906-B5E2-26AF-7C21-9D4F2911D94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1625601" y="8660871"/>
            <a:ext cx="904875" cy="25898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r>
              <a:rPr lang="en-US" altLang="nb-NO" sz="1083" dirty="0" err="1">
                <a:latin typeface="Monotype Corsiva" panose="03010101010201010101" pitchFamily="66" charset="0"/>
              </a:rPr>
              <a:t>leder</a:t>
            </a:r>
            <a:endParaRPr lang="nb-NO" altLang="nb-NO" sz="1083" dirty="0">
              <a:latin typeface="Monotype Corsiva" panose="03010101010201010101" pitchFamily="66" charset="0"/>
            </a:endParaRPr>
          </a:p>
        </p:txBody>
      </p:sp>
      <p:sp>
        <p:nvSpPr>
          <p:cNvPr id="1049" name="Rectangle 81">
            <a:extLst>
              <a:ext uri="{FF2B5EF4-FFF2-40B4-BE49-F238E27FC236}">
                <a16:creationId xmlns:a16="http://schemas.microsoft.com/office/drawing/2014/main" id="{689DC92F-9260-A4C3-21F5-46C162DE088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4114800" y="8676349"/>
            <a:ext cx="1144588" cy="25898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r>
              <a:rPr lang="en-US" altLang="nb-NO" sz="1083" dirty="0" err="1">
                <a:latin typeface="Monotype Corsiva" panose="03010101010201010101" pitchFamily="66" charset="0"/>
              </a:rPr>
              <a:t>Fagkomite</a:t>
            </a:r>
            <a:r>
              <a:rPr lang="en-US" altLang="nb-NO" sz="1083" dirty="0">
                <a:latin typeface="Monotype Corsiva" panose="03010101010201010101" pitchFamily="66" charset="0"/>
              </a:rPr>
              <a:t> pistol</a:t>
            </a:r>
            <a:endParaRPr lang="nb-NO" altLang="nb-NO" sz="975" dirty="0">
              <a:latin typeface="Monotype Corsiva" panose="03010101010201010101" pitchFamily="66" charset="0"/>
            </a:endParaRPr>
          </a:p>
        </p:txBody>
      </p:sp>
      <p:pic>
        <p:nvPicPr>
          <p:cNvPr id="1050" name="Picture 64">
            <a:extLst>
              <a:ext uri="{FF2B5EF4-FFF2-40B4-BE49-F238E27FC236}">
                <a16:creationId xmlns:a16="http://schemas.microsoft.com/office/drawing/2014/main" id="{5CF6A3DD-A613-AC9C-B1B8-30F7F1710C8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 contrast="-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81" t="15744" r="19572" b="1968"/>
          <a:stretch>
            <a:fillRect/>
          </a:stretch>
        </p:blipFill>
        <p:spPr bwMode="auto">
          <a:xfrm>
            <a:off x="2230438" y="6927321"/>
            <a:ext cx="1350962" cy="1319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1" name="Picture 90" descr="S-T Logo">
            <a:extLst>
              <a:ext uri="{FF2B5EF4-FFF2-40B4-BE49-F238E27FC236}">
                <a16:creationId xmlns:a16="http://schemas.microsoft.com/office/drawing/2014/main" id="{26C1A98B-973C-3066-95ED-DEBB59C2C01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13">
            <a:clrChange>
              <a:clrFrom>
                <a:srgbClr val="F3FAFF"/>
              </a:clrFrom>
              <a:clrTo>
                <a:srgbClr val="F3FAFF">
                  <a:alpha val="0"/>
                </a:srgbClr>
              </a:clrTo>
            </a:clrChange>
            <a:lum bright="6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63" b="5328"/>
          <a:stretch>
            <a:fillRect/>
          </a:stretch>
        </p:blipFill>
        <p:spPr bwMode="auto">
          <a:xfrm>
            <a:off x="2590800" y="1160860"/>
            <a:ext cx="1676400" cy="1668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Arial Narrow" pitchFamily="34" charset="0"/>
        </a:defRPr>
      </a:lvl5pPr>
      <a:lvl6pPr marL="495285" algn="ctr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Arial Narrow" pitchFamily="34" charset="0"/>
        </a:defRPr>
      </a:lvl6pPr>
      <a:lvl7pPr marL="990570" algn="ctr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Arial Narrow" pitchFamily="34" charset="0"/>
        </a:defRPr>
      </a:lvl7pPr>
      <a:lvl8pPr marL="1485854" algn="ctr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Arial Narrow" pitchFamily="34" charset="0"/>
        </a:defRPr>
      </a:lvl8pPr>
      <a:lvl9pPr marL="1981139" algn="ctr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Arial Narrow" pitchFamily="34" charset="0"/>
        </a:defRPr>
      </a:lvl9pPr>
    </p:titleStyle>
    <p:bodyStyle>
      <a:lvl1pPr marL="371464" indent="-371464" algn="ctr" rtl="0" eaLnBrk="0" fontAlgn="base" hangingPunct="0">
        <a:spcBef>
          <a:spcPct val="20000"/>
        </a:spcBef>
        <a:spcAft>
          <a:spcPct val="0"/>
        </a:spcAft>
        <a:defRPr sz="3467">
          <a:solidFill>
            <a:schemeClr val="tx1"/>
          </a:solidFill>
          <a:latin typeface="+mn-lt"/>
          <a:ea typeface="+mn-ea"/>
          <a:cs typeface="+mn-cs"/>
        </a:defRPr>
      </a:lvl1pPr>
      <a:lvl2pPr marL="804838" indent="-309553" algn="l" rtl="0" eaLnBrk="0" fontAlgn="base" hangingPunct="0">
        <a:spcBef>
          <a:spcPct val="20000"/>
        </a:spcBef>
        <a:spcAft>
          <a:spcPct val="0"/>
        </a:spcAft>
        <a:buChar char="–"/>
        <a:defRPr sz="3033">
          <a:solidFill>
            <a:schemeClr val="tx1"/>
          </a:solidFill>
          <a:latin typeface="+mn-lt"/>
        </a:defRPr>
      </a:lvl2pPr>
      <a:lvl3pPr marL="1238212" indent="-247642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</a:defRPr>
      </a:lvl3pPr>
      <a:lvl4pPr marL="1733497" indent="-247642" algn="l" rtl="0" eaLnBrk="0" fontAlgn="base" hangingPunct="0">
        <a:spcBef>
          <a:spcPct val="20000"/>
        </a:spcBef>
        <a:spcAft>
          <a:spcPct val="0"/>
        </a:spcAft>
        <a:buChar char="–"/>
        <a:defRPr sz="2167">
          <a:solidFill>
            <a:schemeClr val="tx1"/>
          </a:solidFill>
          <a:latin typeface="+mn-lt"/>
        </a:defRPr>
      </a:lvl4pPr>
      <a:lvl5pPr marL="2228781" indent="-247642" algn="l" rtl="0" eaLnBrk="0" fontAlgn="base" hangingPunct="0">
        <a:spcBef>
          <a:spcPct val="20000"/>
        </a:spcBef>
        <a:spcAft>
          <a:spcPct val="0"/>
        </a:spcAft>
        <a:buChar char="•"/>
        <a:defRPr sz="2167">
          <a:solidFill>
            <a:schemeClr val="tx1"/>
          </a:solidFill>
          <a:latin typeface="+mn-lt"/>
        </a:defRPr>
      </a:lvl5pPr>
      <a:lvl6pPr marL="2724066" indent="-247642" algn="l" rtl="0" fontAlgn="base">
        <a:spcBef>
          <a:spcPct val="20000"/>
        </a:spcBef>
        <a:spcAft>
          <a:spcPct val="0"/>
        </a:spcAft>
        <a:buChar char="•"/>
        <a:defRPr sz="2167">
          <a:solidFill>
            <a:schemeClr val="tx1"/>
          </a:solidFill>
          <a:latin typeface="+mn-lt"/>
        </a:defRPr>
      </a:lvl6pPr>
      <a:lvl7pPr marL="3219351" indent="-247642" algn="l" rtl="0" fontAlgn="base">
        <a:spcBef>
          <a:spcPct val="20000"/>
        </a:spcBef>
        <a:spcAft>
          <a:spcPct val="0"/>
        </a:spcAft>
        <a:buChar char="•"/>
        <a:defRPr sz="2167">
          <a:solidFill>
            <a:schemeClr val="tx1"/>
          </a:solidFill>
          <a:latin typeface="+mn-lt"/>
        </a:defRPr>
      </a:lvl7pPr>
      <a:lvl8pPr marL="3714636" indent="-247642" algn="l" rtl="0" fontAlgn="base">
        <a:spcBef>
          <a:spcPct val="20000"/>
        </a:spcBef>
        <a:spcAft>
          <a:spcPct val="0"/>
        </a:spcAft>
        <a:buChar char="•"/>
        <a:defRPr sz="2167">
          <a:solidFill>
            <a:schemeClr val="tx1"/>
          </a:solidFill>
          <a:latin typeface="+mn-lt"/>
        </a:defRPr>
      </a:lvl8pPr>
      <a:lvl9pPr marL="4209920" indent="-247642" algn="l" rtl="0" fontAlgn="base">
        <a:spcBef>
          <a:spcPct val="20000"/>
        </a:spcBef>
        <a:spcAft>
          <a:spcPct val="0"/>
        </a:spcAft>
        <a:buChar char="•"/>
        <a:defRPr sz="2167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Sertifikat">
  <a:themeElements>
    <a:clrScheme name="">
      <a:dk1>
        <a:srgbClr val="000000"/>
      </a:dk1>
      <a:lt1>
        <a:srgbClr val="33CCFF"/>
      </a:lt1>
      <a:dk2>
        <a:srgbClr val="000000"/>
      </a:dk2>
      <a:lt2>
        <a:srgbClr val="969696"/>
      </a:lt2>
      <a:accent1>
        <a:srgbClr val="FF3399"/>
      </a:accent1>
      <a:accent2>
        <a:srgbClr val="3333CC"/>
      </a:accent2>
      <a:accent3>
        <a:srgbClr val="ADE2FF"/>
      </a:accent3>
      <a:accent4>
        <a:srgbClr val="000000"/>
      </a:accent4>
      <a:accent5>
        <a:srgbClr val="FFADCA"/>
      </a:accent5>
      <a:accent6>
        <a:srgbClr val="2D2DB9"/>
      </a:accent6>
      <a:hlink>
        <a:srgbClr val="FFCC00"/>
      </a:hlink>
      <a:folHlink>
        <a:srgbClr val="B2B2B2"/>
      </a:folHlink>
    </a:clrScheme>
    <a:fontScheme name="Sertifikat">
      <a:majorFont>
        <a:latin typeface="Arial Narrow"/>
        <a:ea typeface=""/>
        <a:cs typeface=""/>
      </a:majorFont>
      <a:minorFont>
        <a:latin typeface="Monotype Corsi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ertifikat 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DDDDDD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tifika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33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FFADCA"/>
        </a:accent5>
        <a:accent6>
          <a:srgbClr val="2D2DB9"/>
        </a:accent6>
        <a:hlink>
          <a:srgbClr val="FF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tifikat 3">
        <a:dk1>
          <a:srgbClr val="000000"/>
        </a:dk1>
        <a:lt1>
          <a:srgbClr val="FFFFCC"/>
        </a:lt1>
        <a:dk2>
          <a:srgbClr val="333300"/>
        </a:dk2>
        <a:lt2>
          <a:srgbClr val="808000"/>
        </a:lt2>
        <a:accent1>
          <a:srgbClr val="339933"/>
        </a:accent1>
        <a:accent2>
          <a:srgbClr val="A50021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95001D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C:\Programfiler\Microsoft Office\Templates\1044\Sertifikat.pot</Template>
  <TotalTime>7382</TotalTime>
  <Words>0</Words>
  <Application>Microsoft Office PowerPoint</Application>
  <PresentationFormat>A4 (210 x 297 mm)</PresentationFormat>
  <Paragraphs>0</Paragraphs>
  <Slides>2</Slides>
  <Notes>0</Notes>
  <HiddenSlides>0</HiddenSlides>
  <MMClips>0</MMClips>
  <ScaleCrop>false</ScaleCrop>
  <HeadingPairs>
    <vt:vector size="8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8" baseType="lpstr">
      <vt:lpstr>Arial Narrow</vt:lpstr>
      <vt:lpstr>Monotype Corsiva</vt:lpstr>
      <vt:lpstr>Times New Roman</vt:lpstr>
      <vt:lpstr>Twentieth Century Poster1</vt:lpstr>
      <vt:lpstr>Sertifikat</vt:lpstr>
      <vt:lpstr>Image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Default</dc:creator>
  <cp:lastModifiedBy>Gunnar Olaussen</cp:lastModifiedBy>
  <cp:revision>99</cp:revision>
  <cp:lastPrinted>2024-01-17T18:04:49Z</cp:lastPrinted>
  <dcterms:created xsi:type="dcterms:W3CDTF">2001-06-11T16:18:09Z</dcterms:created>
  <dcterms:modified xsi:type="dcterms:W3CDTF">2026-02-06T09:55:15Z</dcterms:modified>
</cp:coreProperties>
</file>